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65" r:id="rId7"/>
    <p:sldId id="258" r:id="rId8"/>
    <p:sldId id="259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DD9BFE-0DD9-4805-A2F3-92F3F5D699C8}" type="doc">
      <dgm:prSet loTypeId="urn:microsoft.com/office/officeart/2011/layout/HexagonRadial" loCatId="cycle" qsTypeId="urn:microsoft.com/office/officeart/2005/8/quickstyle/simple1" qsCatId="simple" csTypeId="urn:microsoft.com/office/officeart/2005/8/colors/colorful1" csCatId="colorful" phldr="0"/>
      <dgm:spPr/>
      <dgm:t>
        <a:bodyPr/>
        <a:lstStyle/>
        <a:p>
          <a:endParaRPr lang="en-US"/>
        </a:p>
      </dgm:t>
    </dgm:pt>
    <dgm:pt modelId="{409F5755-B99C-46C5-8C42-ECD233C19293}">
      <dgm:prSet phldrT="[Text]" phldr="1"/>
      <dgm:spPr/>
      <dgm:t>
        <a:bodyPr/>
        <a:lstStyle/>
        <a:p>
          <a:endParaRPr lang="en-US"/>
        </a:p>
      </dgm:t>
    </dgm:pt>
    <dgm:pt modelId="{D7CEB659-F18A-48FB-9BE1-76D2FDC33D4F}" type="parTrans" cxnId="{DC791674-A466-495E-B83E-75FAB3FBC6BE}">
      <dgm:prSet/>
      <dgm:spPr/>
      <dgm:t>
        <a:bodyPr/>
        <a:lstStyle/>
        <a:p>
          <a:endParaRPr lang="en-US"/>
        </a:p>
      </dgm:t>
    </dgm:pt>
    <dgm:pt modelId="{C5F84908-8BF4-4F4E-AA1A-A10EA6E17ED7}" type="sibTrans" cxnId="{DC791674-A466-495E-B83E-75FAB3FBC6BE}">
      <dgm:prSet/>
      <dgm:spPr/>
      <dgm:t>
        <a:bodyPr/>
        <a:lstStyle/>
        <a:p>
          <a:endParaRPr lang="en-US"/>
        </a:p>
      </dgm:t>
    </dgm:pt>
    <dgm:pt modelId="{0F96B92C-5F39-4A94-B5E4-509F6C66AC65}">
      <dgm:prSet phldrT="[Text]" phldr="1"/>
      <dgm:spPr/>
      <dgm:t>
        <a:bodyPr/>
        <a:lstStyle/>
        <a:p>
          <a:endParaRPr lang="en-US"/>
        </a:p>
      </dgm:t>
    </dgm:pt>
    <dgm:pt modelId="{676DF213-9634-48BD-A58A-0762ED72B8FC}" type="parTrans" cxnId="{C388E603-5CD0-4374-BEB9-7C3C175C593F}">
      <dgm:prSet/>
      <dgm:spPr/>
      <dgm:t>
        <a:bodyPr/>
        <a:lstStyle/>
        <a:p>
          <a:endParaRPr lang="en-US"/>
        </a:p>
      </dgm:t>
    </dgm:pt>
    <dgm:pt modelId="{E974BB44-227E-4F17-914A-277D3A26E303}" type="sibTrans" cxnId="{C388E603-5CD0-4374-BEB9-7C3C175C593F}">
      <dgm:prSet/>
      <dgm:spPr/>
      <dgm:t>
        <a:bodyPr/>
        <a:lstStyle/>
        <a:p>
          <a:endParaRPr lang="en-US"/>
        </a:p>
      </dgm:t>
    </dgm:pt>
    <dgm:pt modelId="{F71DAC80-D4D6-4AFC-9EA4-2BCCC5AA5488}">
      <dgm:prSet phldrT="[Text]" phldr="1"/>
      <dgm:spPr/>
      <dgm:t>
        <a:bodyPr/>
        <a:lstStyle/>
        <a:p>
          <a:endParaRPr lang="en-US"/>
        </a:p>
      </dgm:t>
    </dgm:pt>
    <dgm:pt modelId="{9AA01440-7E90-4795-81E1-4E09DBBB4264}" type="parTrans" cxnId="{98EF919B-0930-4E98-9490-8062B4FE7577}">
      <dgm:prSet/>
      <dgm:spPr/>
      <dgm:t>
        <a:bodyPr/>
        <a:lstStyle/>
        <a:p>
          <a:endParaRPr lang="en-US"/>
        </a:p>
      </dgm:t>
    </dgm:pt>
    <dgm:pt modelId="{FC4CBF6C-3EC5-4640-828A-2A94F3866B65}" type="sibTrans" cxnId="{98EF919B-0930-4E98-9490-8062B4FE7577}">
      <dgm:prSet/>
      <dgm:spPr/>
      <dgm:t>
        <a:bodyPr/>
        <a:lstStyle/>
        <a:p>
          <a:endParaRPr lang="en-US"/>
        </a:p>
      </dgm:t>
    </dgm:pt>
    <dgm:pt modelId="{CF7EC233-D7D9-49A8-8EAC-62171B1637DA}">
      <dgm:prSet phldrT="[Text]" phldr="1"/>
      <dgm:spPr/>
      <dgm:t>
        <a:bodyPr/>
        <a:lstStyle/>
        <a:p>
          <a:endParaRPr lang="en-US"/>
        </a:p>
      </dgm:t>
    </dgm:pt>
    <dgm:pt modelId="{47AB7A15-5100-4C0D-B932-4FC8193BED91}" type="parTrans" cxnId="{FFB0A379-11E2-4C47-8BFC-30344CFBE2AA}">
      <dgm:prSet/>
      <dgm:spPr/>
      <dgm:t>
        <a:bodyPr/>
        <a:lstStyle/>
        <a:p>
          <a:endParaRPr lang="en-US"/>
        </a:p>
      </dgm:t>
    </dgm:pt>
    <dgm:pt modelId="{2B6AAFDD-CE3A-45EB-91A3-DB0E0465BE15}" type="sibTrans" cxnId="{FFB0A379-11E2-4C47-8BFC-30344CFBE2AA}">
      <dgm:prSet/>
      <dgm:spPr/>
      <dgm:t>
        <a:bodyPr/>
        <a:lstStyle/>
        <a:p>
          <a:endParaRPr lang="en-US"/>
        </a:p>
      </dgm:t>
    </dgm:pt>
    <dgm:pt modelId="{4C91D449-8294-4C1C-BE09-187889AF61A4}">
      <dgm:prSet phldrT="[Text]" phldr="1"/>
      <dgm:spPr/>
      <dgm:t>
        <a:bodyPr/>
        <a:lstStyle/>
        <a:p>
          <a:endParaRPr lang="en-US"/>
        </a:p>
      </dgm:t>
    </dgm:pt>
    <dgm:pt modelId="{0A2AEB3B-2CCF-4ACF-98C0-F251FF97C971}" type="parTrans" cxnId="{0A5846AA-6DA6-4F5C-849D-93DC9FC50839}">
      <dgm:prSet/>
      <dgm:spPr/>
      <dgm:t>
        <a:bodyPr/>
        <a:lstStyle/>
        <a:p>
          <a:endParaRPr lang="en-US"/>
        </a:p>
      </dgm:t>
    </dgm:pt>
    <dgm:pt modelId="{2D73EA50-BB4E-4A70-A9CF-7E785646DB24}" type="sibTrans" cxnId="{0A5846AA-6DA6-4F5C-849D-93DC9FC50839}">
      <dgm:prSet/>
      <dgm:spPr/>
      <dgm:t>
        <a:bodyPr/>
        <a:lstStyle/>
        <a:p>
          <a:endParaRPr lang="en-US"/>
        </a:p>
      </dgm:t>
    </dgm:pt>
    <dgm:pt modelId="{A4AED27C-A305-4BDC-B184-B779D4F2D226}">
      <dgm:prSet phldrT="[Text]" phldr="1"/>
      <dgm:spPr/>
      <dgm:t>
        <a:bodyPr/>
        <a:lstStyle/>
        <a:p>
          <a:endParaRPr lang="en-US"/>
        </a:p>
      </dgm:t>
    </dgm:pt>
    <dgm:pt modelId="{FE1A00D4-818F-4D84-8C5D-26F4F1D9D034}" type="parTrans" cxnId="{3CEA3AC3-DE01-4DA3-814A-73B2D816FC91}">
      <dgm:prSet/>
      <dgm:spPr/>
      <dgm:t>
        <a:bodyPr/>
        <a:lstStyle/>
        <a:p>
          <a:endParaRPr lang="en-US"/>
        </a:p>
      </dgm:t>
    </dgm:pt>
    <dgm:pt modelId="{E4FE53DC-E299-4B94-B80D-86DE393F96FC}" type="sibTrans" cxnId="{3CEA3AC3-DE01-4DA3-814A-73B2D816FC91}">
      <dgm:prSet/>
      <dgm:spPr/>
      <dgm:t>
        <a:bodyPr/>
        <a:lstStyle/>
        <a:p>
          <a:endParaRPr lang="en-US"/>
        </a:p>
      </dgm:t>
    </dgm:pt>
    <dgm:pt modelId="{C3FCB8F4-FFE7-48F6-B49B-880F275D19B0}">
      <dgm:prSet phldrT="[Text]" phldr="1"/>
      <dgm:spPr/>
      <dgm:t>
        <a:bodyPr/>
        <a:lstStyle/>
        <a:p>
          <a:endParaRPr lang="en-US" dirty="0"/>
        </a:p>
      </dgm:t>
    </dgm:pt>
    <dgm:pt modelId="{C0BD8A63-38BE-4540-A44A-E7A4485F88A5}" type="parTrans" cxnId="{CA5B5E7F-C3B6-41E0-83C4-B0F50B114D24}">
      <dgm:prSet/>
      <dgm:spPr/>
      <dgm:t>
        <a:bodyPr/>
        <a:lstStyle/>
        <a:p>
          <a:endParaRPr lang="en-US"/>
        </a:p>
      </dgm:t>
    </dgm:pt>
    <dgm:pt modelId="{1CEBA233-F494-4BD7-AD0E-ADCF675B0FB6}" type="sibTrans" cxnId="{CA5B5E7F-C3B6-41E0-83C4-B0F50B114D24}">
      <dgm:prSet/>
      <dgm:spPr/>
      <dgm:t>
        <a:bodyPr/>
        <a:lstStyle/>
        <a:p>
          <a:endParaRPr lang="en-US"/>
        </a:p>
      </dgm:t>
    </dgm:pt>
    <dgm:pt modelId="{FE587EDF-A5B7-41EA-B8BF-4A92FD2CBE5F}" type="pres">
      <dgm:prSet presAssocID="{84DD9BFE-0DD9-4805-A2F3-92F3F5D699C8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56FD2952-AB80-4701-AA0C-9E1F23C8A9BC}" type="pres">
      <dgm:prSet presAssocID="{409F5755-B99C-46C5-8C42-ECD233C19293}" presName="Parent" presStyleLbl="node0" presStyleIdx="0" presStyleCnt="1">
        <dgm:presLayoutVars>
          <dgm:chMax val="6"/>
          <dgm:chPref val="6"/>
        </dgm:presLayoutVars>
      </dgm:prSet>
      <dgm:spPr/>
    </dgm:pt>
    <dgm:pt modelId="{A293B105-B553-47FD-B381-38524190DFE8}" type="pres">
      <dgm:prSet presAssocID="{0F96B92C-5F39-4A94-B5E4-509F6C66AC65}" presName="Accent1" presStyleCnt="0"/>
      <dgm:spPr/>
    </dgm:pt>
    <dgm:pt modelId="{3ED8D844-B699-4E30-9941-EC1C596D099C}" type="pres">
      <dgm:prSet presAssocID="{0F96B92C-5F39-4A94-B5E4-509F6C66AC65}" presName="Accent" presStyleLbl="bgShp" presStyleIdx="0" presStyleCnt="6"/>
      <dgm:spPr/>
    </dgm:pt>
    <dgm:pt modelId="{5C0209FA-1F19-4560-998A-FDAD7AB99B30}" type="pres">
      <dgm:prSet presAssocID="{0F96B92C-5F39-4A94-B5E4-509F6C66AC65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C8919848-AFC1-48BC-B127-963834217508}" type="pres">
      <dgm:prSet presAssocID="{F71DAC80-D4D6-4AFC-9EA4-2BCCC5AA5488}" presName="Accent2" presStyleCnt="0"/>
      <dgm:spPr/>
    </dgm:pt>
    <dgm:pt modelId="{B1895766-5E04-4FB6-A04C-E588DF6B8A5F}" type="pres">
      <dgm:prSet presAssocID="{F71DAC80-D4D6-4AFC-9EA4-2BCCC5AA5488}" presName="Accent" presStyleLbl="bgShp" presStyleIdx="1" presStyleCnt="6"/>
      <dgm:spPr/>
    </dgm:pt>
    <dgm:pt modelId="{38EB73FA-21A8-4C73-A773-2C1C64551190}" type="pres">
      <dgm:prSet presAssocID="{F71DAC80-D4D6-4AFC-9EA4-2BCCC5AA5488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57E228CB-18C9-4527-A5EE-EFECB6E22339}" type="pres">
      <dgm:prSet presAssocID="{CF7EC233-D7D9-49A8-8EAC-62171B1637DA}" presName="Accent3" presStyleCnt="0"/>
      <dgm:spPr/>
    </dgm:pt>
    <dgm:pt modelId="{13706E3F-7497-43D0-BCBE-DB42C4AADCF6}" type="pres">
      <dgm:prSet presAssocID="{CF7EC233-D7D9-49A8-8EAC-62171B1637DA}" presName="Accent" presStyleLbl="bgShp" presStyleIdx="2" presStyleCnt="6"/>
      <dgm:spPr/>
    </dgm:pt>
    <dgm:pt modelId="{03DE0A4F-C310-4FE8-92C3-853B951689E0}" type="pres">
      <dgm:prSet presAssocID="{CF7EC233-D7D9-49A8-8EAC-62171B1637DA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226F2569-FC82-40A5-ADCA-CC7A9873233E}" type="pres">
      <dgm:prSet presAssocID="{4C91D449-8294-4C1C-BE09-187889AF61A4}" presName="Accent4" presStyleCnt="0"/>
      <dgm:spPr/>
    </dgm:pt>
    <dgm:pt modelId="{AAC10E22-3108-464E-80E9-CEE743D8C183}" type="pres">
      <dgm:prSet presAssocID="{4C91D449-8294-4C1C-BE09-187889AF61A4}" presName="Accent" presStyleLbl="bgShp" presStyleIdx="3" presStyleCnt="6"/>
      <dgm:spPr/>
    </dgm:pt>
    <dgm:pt modelId="{BACB73C8-8CC1-40E1-94E2-AA7483698E0E}" type="pres">
      <dgm:prSet presAssocID="{4C91D449-8294-4C1C-BE09-187889AF61A4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41151D6E-2ED1-42E4-9585-E2683BDD9E91}" type="pres">
      <dgm:prSet presAssocID="{A4AED27C-A305-4BDC-B184-B779D4F2D226}" presName="Accent5" presStyleCnt="0"/>
      <dgm:spPr/>
    </dgm:pt>
    <dgm:pt modelId="{439155C4-A3F6-4668-9FDA-3FF9E5DB2963}" type="pres">
      <dgm:prSet presAssocID="{A4AED27C-A305-4BDC-B184-B779D4F2D226}" presName="Accent" presStyleLbl="bgShp" presStyleIdx="4" presStyleCnt="6"/>
      <dgm:spPr/>
    </dgm:pt>
    <dgm:pt modelId="{8F153548-4555-43D4-AE5E-0DC4D4B13C40}" type="pres">
      <dgm:prSet presAssocID="{A4AED27C-A305-4BDC-B184-B779D4F2D226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F8E3418-53AD-4049-A44A-5E3DBA4D140E}" type="pres">
      <dgm:prSet presAssocID="{C3FCB8F4-FFE7-48F6-B49B-880F275D19B0}" presName="Accent6" presStyleCnt="0"/>
      <dgm:spPr/>
    </dgm:pt>
    <dgm:pt modelId="{13D066F1-CB41-4CE5-8FD4-F6E4E5C36C97}" type="pres">
      <dgm:prSet presAssocID="{C3FCB8F4-FFE7-48F6-B49B-880F275D19B0}" presName="Accent" presStyleLbl="bgShp" presStyleIdx="5" presStyleCnt="6"/>
      <dgm:spPr/>
    </dgm:pt>
    <dgm:pt modelId="{58661080-F810-4ADD-80B3-7B9920B2292B}" type="pres">
      <dgm:prSet presAssocID="{C3FCB8F4-FFE7-48F6-B49B-880F275D19B0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C388E603-5CD0-4374-BEB9-7C3C175C593F}" srcId="{409F5755-B99C-46C5-8C42-ECD233C19293}" destId="{0F96B92C-5F39-4A94-B5E4-509F6C66AC65}" srcOrd="0" destOrd="0" parTransId="{676DF213-9634-48BD-A58A-0762ED72B8FC}" sibTransId="{E974BB44-227E-4F17-914A-277D3A26E303}"/>
    <dgm:cxn modelId="{8E543B06-EA69-4980-8B82-C8283377D562}" type="presOf" srcId="{F71DAC80-D4D6-4AFC-9EA4-2BCCC5AA5488}" destId="{38EB73FA-21A8-4C73-A773-2C1C64551190}" srcOrd="0" destOrd="0" presId="urn:microsoft.com/office/officeart/2011/layout/HexagonRadial"/>
    <dgm:cxn modelId="{50281961-AA21-4603-83E7-DC928227E126}" type="presOf" srcId="{CF7EC233-D7D9-49A8-8EAC-62171B1637DA}" destId="{03DE0A4F-C310-4FE8-92C3-853B951689E0}" srcOrd="0" destOrd="0" presId="urn:microsoft.com/office/officeart/2011/layout/HexagonRadial"/>
    <dgm:cxn modelId="{2DDA514A-120E-4BB5-8153-50D3D510340F}" type="presOf" srcId="{0F96B92C-5F39-4A94-B5E4-509F6C66AC65}" destId="{5C0209FA-1F19-4560-998A-FDAD7AB99B30}" srcOrd="0" destOrd="0" presId="urn:microsoft.com/office/officeart/2011/layout/HexagonRadial"/>
    <dgm:cxn modelId="{DC791674-A466-495E-B83E-75FAB3FBC6BE}" srcId="{84DD9BFE-0DD9-4805-A2F3-92F3F5D699C8}" destId="{409F5755-B99C-46C5-8C42-ECD233C19293}" srcOrd="0" destOrd="0" parTransId="{D7CEB659-F18A-48FB-9BE1-76D2FDC33D4F}" sibTransId="{C5F84908-8BF4-4F4E-AA1A-A10EA6E17ED7}"/>
    <dgm:cxn modelId="{FFB0A379-11E2-4C47-8BFC-30344CFBE2AA}" srcId="{409F5755-B99C-46C5-8C42-ECD233C19293}" destId="{CF7EC233-D7D9-49A8-8EAC-62171B1637DA}" srcOrd="2" destOrd="0" parTransId="{47AB7A15-5100-4C0D-B932-4FC8193BED91}" sibTransId="{2B6AAFDD-CE3A-45EB-91A3-DB0E0465BE15}"/>
    <dgm:cxn modelId="{CA5B5E7F-C3B6-41E0-83C4-B0F50B114D24}" srcId="{409F5755-B99C-46C5-8C42-ECD233C19293}" destId="{C3FCB8F4-FFE7-48F6-B49B-880F275D19B0}" srcOrd="5" destOrd="0" parTransId="{C0BD8A63-38BE-4540-A44A-E7A4485F88A5}" sibTransId="{1CEBA233-F494-4BD7-AD0E-ADCF675B0FB6}"/>
    <dgm:cxn modelId="{69319897-196A-4019-91ED-11AD51761A56}" type="presOf" srcId="{409F5755-B99C-46C5-8C42-ECD233C19293}" destId="{56FD2952-AB80-4701-AA0C-9E1F23C8A9BC}" srcOrd="0" destOrd="0" presId="urn:microsoft.com/office/officeart/2011/layout/HexagonRadial"/>
    <dgm:cxn modelId="{98EF919B-0930-4E98-9490-8062B4FE7577}" srcId="{409F5755-B99C-46C5-8C42-ECD233C19293}" destId="{F71DAC80-D4D6-4AFC-9EA4-2BCCC5AA5488}" srcOrd="1" destOrd="0" parTransId="{9AA01440-7E90-4795-81E1-4E09DBBB4264}" sibTransId="{FC4CBF6C-3EC5-4640-828A-2A94F3866B65}"/>
    <dgm:cxn modelId="{0A5846AA-6DA6-4F5C-849D-93DC9FC50839}" srcId="{409F5755-B99C-46C5-8C42-ECD233C19293}" destId="{4C91D449-8294-4C1C-BE09-187889AF61A4}" srcOrd="3" destOrd="0" parTransId="{0A2AEB3B-2CCF-4ACF-98C0-F251FF97C971}" sibTransId="{2D73EA50-BB4E-4A70-A9CF-7E785646DB24}"/>
    <dgm:cxn modelId="{3CEA3AC3-DE01-4DA3-814A-73B2D816FC91}" srcId="{409F5755-B99C-46C5-8C42-ECD233C19293}" destId="{A4AED27C-A305-4BDC-B184-B779D4F2D226}" srcOrd="4" destOrd="0" parTransId="{FE1A00D4-818F-4D84-8C5D-26F4F1D9D034}" sibTransId="{E4FE53DC-E299-4B94-B80D-86DE393F96FC}"/>
    <dgm:cxn modelId="{ECCA93CB-3754-4516-8C6A-E474E45C7BE0}" type="presOf" srcId="{C3FCB8F4-FFE7-48F6-B49B-880F275D19B0}" destId="{58661080-F810-4ADD-80B3-7B9920B2292B}" srcOrd="0" destOrd="0" presId="urn:microsoft.com/office/officeart/2011/layout/HexagonRadial"/>
    <dgm:cxn modelId="{D3FB7EEA-FCEF-49CB-8050-60150C0D23DB}" type="presOf" srcId="{84DD9BFE-0DD9-4805-A2F3-92F3F5D699C8}" destId="{FE587EDF-A5B7-41EA-B8BF-4A92FD2CBE5F}" srcOrd="0" destOrd="0" presId="urn:microsoft.com/office/officeart/2011/layout/HexagonRadial"/>
    <dgm:cxn modelId="{C95978F3-DB22-4018-8418-791D35FAF0FF}" type="presOf" srcId="{4C91D449-8294-4C1C-BE09-187889AF61A4}" destId="{BACB73C8-8CC1-40E1-94E2-AA7483698E0E}" srcOrd="0" destOrd="0" presId="urn:microsoft.com/office/officeart/2011/layout/HexagonRadial"/>
    <dgm:cxn modelId="{FDE47BF9-5089-42A8-94B6-9CCE17460199}" type="presOf" srcId="{A4AED27C-A305-4BDC-B184-B779D4F2D226}" destId="{8F153548-4555-43D4-AE5E-0DC4D4B13C40}" srcOrd="0" destOrd="0" presId="urn:microsoft.com/office/officeart/2011/layout/HexagonRadial"/>
    <dgm:cxn modelId="{1258BC61-AA4E-4C06-BDB9-81FE4063B130}" type="presParOf" srcId="{FE587EDF-A5B7-41EA-B8BF-4A92FD2CBE5F}" destId="{56FD2952-AB80-4701-AA0C-9E1F23C8A9BC}" srcOrd="0" destOrd="0" presId="urn:microsoft.com/office/officeart/2011/layout/HexagonRadial"/>
    <dgm:cxn modelId="{8B98D57E-1040-4D1C-947F-94C5B5BB56D7}" type="presParOf" srcId="{FE587EDF-A5B7-41EA-B8BF-4A92FD2CBE5F}" destId="{A293B105-B553-47FD-B381-38524190DFE8}" srcOrd="1" destOrd="0" presId="urn:microsoft.com/office/officeart/2011/layout/HexagonRadial"/>
    <dgm:cxn modelId="{B7866779-991F-4DB0-A4DC-DCA229FD2BE1}" type="presParOf" srcId="{A293B105-B553-47FD-B381-38524190DFE8}" destId="{3ED8D844-B699-4E30-9941-EC1C596D099C}" srcOrd="0" destOrd="0" presId="urn:microsoft.com/office/officeart/2011/layout/HexagonRadial"/>
    <dgm:cxn modelId="{097D9B7E-D738-4355-8200-79F14F14FB3E}" type="presParOf" srcId="{FE587EDF-A5B7-41EA-B8BF-4A92FD2CBE5F}" destId="{5C0209FA-1F19-4560-998A-FDAD7AB99B30}" srcOrd="2" destOrd="0" presId="urn:microsoft.com/office/officeart/2011/layout/HexagonRadial"/>
    <dgm:cxn modelId="{A0737EAD-6474-47BB-BB85-E70A9DB1699B}" type="presParOf" srcId="{FE587EDF-A5B7-41EA-B8BF-4A92FD2CBE5F}" destId="{C8919848-AFC1-48BC-B127-963834217508}" srcOrd="3" destOrd="0" presId="urn:microsoft.com/office/officeart/2011/layout/HexagonRadial"/>
    <dgm:cxn modelId="{7E3180D4-C503-44B0-8707-886450CB52BD}" type="presParOf" srcId="{C8919848-AFC1-48BC-B127-963834217508}" destId="{B1895766-5E04-4FB6-A04C-E588DF6B8A5F}" srcOrd="0" destOrd="0" presId="urn:microsoft.com/office/officeart/2011/layout/HexagonRadial"/>
    <dgm:cxn modelId="{E088E7AF-370A-459D-8392-1E48D283AEB8}" type="presParOf" srcId="{FE587EDF-A5B7-41EA-B8BF-4A92FD2CBE5F}" destId="{38EB73FA-21A8-4C73-A773-2C1C64551190}" srcOrd="4" destOrd="0" presId="urn:microsoft.com/office/officeart/2011/layout/HexagonRadial"/>
    <dgm:cxn modelId="{B17656B4-7AE0-42D0-BA80-C659056F7A2D}" type="presParOf" srcId="{FE587EDF-A5B7-41EA-B8BF-4A92FD2CBE5F}" destId="{57E228CB-18C9-4527-A5EE-EFECB6E22339}" srcOrd="5" destOrd="0" presId="urn:microsoft.com/office/officeart/2011/layout/HexagonRadial"/>
    <dgm:cxn modelId="{BB1C709D-F6A6-4C10-B147-60681D0CECD4}" type="presParOf" srcId="{57E228CB-18C9-4527-A5EE-EFECB6E22339}" destId="{13706E3F-7497-43D0-BCBE-DB42C4AADCF6}" srcOrd="0" destOrd="0" presId="urn:microsoft.com/office/officeart/2011/layout/HexagonRadial"/>
    <dgm:cxn modelId="{DCCEDA79-6649-4DE8-880F-E34FA11D18CE}" type="presParOf" srcId="{FE587EDF-A5B7-41EA-B8BF-4A92FD2CBE5F}" destId="{03DE0A4F-C310-4FE8-92C3-853B951689E0}" srcOrd="6" destOrd="0" presId="urn:microsoft.com/office/officeart/2011/layout/HexagonRadial"/>
    <dgm:cxn modelId="{4B7A3111-E592-4255-A0EE-6B2E6DA84CEA}" type="presParOf" srcId="{FE587EDF-A5B7-41EA-B8BF-4A92FD2CBE5F}" destId="{226F2569-FC82-40A5-ADCA-CC7A9873233E}" srcOrd="7" destOrd="0" presId="urn:microsoft.com/office/officeart/2011/layout/HexagonRadial"/>
    <dgm:cxn modelId="{71D2D4EF-7260-46E9-9CCE-AF4BED361951}" type="presParOf" srcId="{226F2569-FC82-40A5-ADCA-CC7A9873233E}" destId="{AAC10E22-3108-464E-80E9-CEE743D8C183}" srcOrd="0" destOrd="0" presId="urn:microsoft.com/office/officeart/2011/layout/HexagonRadial"/>
    <dgm:cxn modelId="{BD5EF8B3-AF5A-4042-AB66-09A1552C8492}" type="presParOf" srcId="{FE587EDF-A5B7-41EA-B8BF-4A92FD2CBE5F}" destId="{BACB73C8-8CC1-40E1-94E2-AA7483698E0E}" srcOrd="8" destOrd="0" presId="urn:microsoft.com/office/officeart/2011/layout/HexagonRadial"/>
    <dgm:cxn modelId="{8F852EBB-72D9-46FB-B722-E3AC7EF9CED0}" type="presParOf" srcId="{FE587EDF-A5B7-41EA-B8BF-4A92FD2CBE5F}" destId="{41151D6E-2ED1-42E4-9585-E2683BDD9E91}" srcOrd="9" destOrd="0" presId="urn:microsoft.com/office/officeart/2011/layout/HexagonRadial"/>
    <dgm:cxn modelId="{2E9C7ABD-1F26-4BB7-988F-B329D59A05F6}" type="presParOf" srcId="{41151D6E-2ED1-42E4-9585-E2683BDD9E91}" destId="{439155C4-A3F6-4668-9FDA-3FF9E5DB2963}" srcOrd="0" destOrd="0" presId="urn:microsoft.com/office/officeart/2011/layout/HexagonRadial"/>
    <dgm:cxn modelId="{CFD3A373-1CB1-42DD-B391-747498E40BE9}" type="presParOf" srcId="{FE587EDF-A5B7-41EA-B8BF-4A92FD2CBE5F}" destId="{8F153548-4555-43D4-AE5E-0DC4D4B13C40}" srcOrd="10" destOrd="0" presId="urn:microsoft.com/office/officeart/2011/layout/HexagonRadial"/>
    <dgm:cxn modelId="{014AE5B1-BEE5-47D3-B26F-C7C00F3744B5}" type="presParOf" srcId="{FE587EDF-A5B7-41EA-B8BF-4A92FD2CBE5F}" destId="{6F8E3418-53AD-4049-A44A-5E3DBA4D140E}" srcOrd="11" destOrd="0" presId="urn:microsoft.com/office/officeart/2011/layout/HexagonRadial"/>
    <dgm:cxn modelId="{9757925A-5035-4367-8981-3C9C101FD605}" type="presParOf" srcId="{6F8E3418-53AD-4049-A44A-5E3DBA4D140E}" destId="{13D066F1-CB41-4CE5-8FD4-F6E4E5C36C97}" srcOrd="0" destOrd="0" presId="urn:microsoft.com/office/officeart/2011/layout/HexagonRadial"/>
    <dgm:cxn modelId="{124BD8CF-4B57-4FEE-A74D-C8DB876DC789}" type="presParOf" srcId="{FE587EDF-A5B7-41EA-B8BF-4A92FD2CBE5F}" destId="{58661080-F810-4ADD-80B3-7B9920B2292B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7B40DF-0239-4A97-8E6A-2B4606B233FE}" type="doc">
      <dgm:prSet loTypeId="urn:microsoft.com/office/officeart/2005/8/layout/process4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51F07A2-10B4-4401-B677-C7B1B80EFCFD}">
      <dgm:prSet phldrT="[Text]" custT="1"/>
      <dgm:spPr/>
      <dgm:t>
        <a:bodyPr/>
        <a:lstStyle/>
        <a:p>
          <a:r>
            <a:rPr lang="en-US" sz="2800" dirty="0"/>
            <a:t>Pre-processing the image</a:t>
          </a:r>
        </a:p>
      </dgm:t>
    </dgm:pt>
    <dgm:pt modelId="{0540CD02-1D2F-4FD7-BD1B-208E6E657498}" type="parTrans" cxnId="{F1397A4C-38A1-451C-A2AF-295200AA789B}">
      <dgm:prSet/>
      <dgm:spPr/>
      <dgm:t>
        <a:bodyPr/>
        <a:lstStyle/>
        <a:p>
          <a:endParaRPr lang="en-US"/>
        </a:p>
      </dgm:t>
    </dgm:pt>
    <dgm:pt modelId="{592FF74A-365B-4768-BBE3-386B9DFBE670}" type="sibTrans" cxnId="{F1397A4C-38A1-451C-A2AF-295200AA789B}">
      <dgm:prSet/>
      <dgm:spPr/>
      <dgm:t>
        <a:bodyPr/>
        <a:lstStyle/>
        <a:p>
          <a:endParaRPr lang="en-US"/>
        </a:p>
      </dgm:t>
    </dgm:pt>
    <dgm:pt modelId="{9C8A201D-6573-485C-A335-44A1374178CA}">
      <dgm:prSet phldrT="[Text]"/>
      <dgm:spPr/>
      <dgm:t>
        <a:bodyPr/>
        <a:lstStyle/>
        <a:p>
          <a:r>
            <a:rPr lang="en-US" dirty="0"/>
            <a:t>1. Convert the image to grayscale</a:t>
          </a:r>
        </a:p>
      </dgm:t>
    </dgm:pt>
    <dgm:pt modelId="{B310D8FA-A392-4688-9957-CCEC9D1B7362}" type="parTrans" cxnId="{2C5770BD-E66B-428F-9A24-86EDA28046C0}">
      <dgm:prSet/>
      <dgm:spPr/>
      <dgm:t>
        <a:bodyPr/>
        <a:lstStyle/>
        <a:p>
          <a:endParaRPr lang="en-US"/>
        </a:p>
      </dgm:t>
    </dgm:pt>
    <dgm:pt modelId="{19F38962-3504-455A-96CF-72951D737BD7}" type="sibTrans" cxnId="{2C5770BD-E66B-428F-9A24-86EDA28046C0}">
      <dgm:prSet/>
      <dgm:spPr/>
      <dgm:t>
        <a:bodyPr/>
        <a:lstStyle/>
        <a:p>
          <a:endParaRPr lang="en-US"/>
        </a:p>
      </dgm:t>
    </dgm:pt>
    <dgm:pt modelId="{037C031F-F381-4E69-87F1-699AAB6F2267}">
      <dgm:prSet phldrT="[Text]" custT="1"/>
      <dgm:spPr/>
      <dgm:t>
        <a:bodyPr/>
        <a:lstStyle/>
        <a:p>
          <a:r>
            <a:rPr lang="en-US" sz="2800" dirty="0"/>
            <a:t>Create a 2 masks of the image (broad and strict)</a:t>
          </a:r>
        </a:p>
      </dgm:t>
    </dgm:pt>
    <dgm:pt modelId="{8C7A1DA5-3402-49CF-81E7-2ED5D9FE3C6F}" type="parTrans" cxnId="{9E754619-3401-411D-A2ED-CC3B43517938}">
      <dgm:prSet/>
      <dgm:spPr/>
      <dgm:t>
        <a:bodyPr/>
        <a:lstStyle/>
        <a:p>
          <a:endParaRPr lang="en-US"/>
        </a:p>
      </dgm:t>
    </dgm:pt>
    <dgm:pt modelId="{FF14F357-FCB5-4B1F-9904-BB221590CDA1}" type="sibTrans" cxnId="{9E754619-3401-411D-A2ED-CC3B43517938}">
      <dgm:prSet/>
      <dgm:spPr/>
      <dgm:t>
        <a:bodyPr/>
        <a:lstStyle/>
        <a:p>
          <a:endParaRPr lang="en-US"/>
        </a:p>
      </dgm:t>
    </dgm:pt>
    <dgm:pt modelId="{3E6C3EE3-55F3-4F60-B02D-77997DE232F8}">
      <dgm:prSet phldrT="[Text]"/>
      <dgm:spPr/>
      <dgm:t>
        <a:bodyPr/>
        <a:lstStyle/>
        <a:p>
          <a:r>
            <a:rPr lang="en-US" dirty="0"/>
            <a:t>Using a custom threshold that separates by color intensity</a:t>
          </a:r>
        </a:p>
      </dgm:t>
    </dgm:pt>
    <dgm:pt modelId="{BCE1D69F-53A4-4667-AF50-41BCAAC75C43}" type="parTrans" cxnId="{2188CF44-2A96-454A-9522-88F5385058A4}">
      <dgm:prSet/>
      <dgm:spPr/>
      <dgm:t>
        <a:bodyPr/>
        <a:lstStyle/>
        <a:p>
          <a:endParaRPr lang="en-US"/>
        </a:p>
      </dgm:t>
    </dgm:pt>
    <dgm:pt modelId="{4FC224C6-0AB4-4767-9343-F9BCBC13B3E8}" type="sibTrans" cxnId="{2188CF44-2A96-454A-9522-88F5385058A4}">
      <dgm:prSet/>
      <dgm:spPr/>
      <dgm:t>
        <a:bodyPr/>
        <a:lstStyle/>
        <a:p>
          <a:endParaRPr lang="en-US"/>
        </a:p>
      </dgm:t>
    </dgm:pt>
    <dgm:pt modelId="{94ADEE3B-0D76-4853-8272-D6833D1A66F7}">
      <dgm:prSet phldrT="[Text]" custT="1"/>
      <dgm:spPr/>
      <dgm:t>
        <a:bodyPr/>
        <a:lstStyle/>
        <a:p>
          <a:r>
            <a:rPr lang="en-US" sz="2800" dirty="0"/>
            <a:t>Calculate the </a:t>
          </a:r>
          <a:r>
            <a:rPr lang="en-US" sz="2800" dirty="0" err="1"/>
            <a:t>trimap</a:t>
          </a:r>
          <a:endParaRPr lang="en-US" sz="2800" dirty="0"/>
        </a:p>
      </dgm:t>
    </dgm:pt>
    <dgm:pt modelId="{7FD5DF1E-AD58-4EB4-AEA5-D6875BC9CF1E}" type="parTrans" cxnId="{BDBE91D6-17D9-4349-B24A-A8276556E6BB}">
      <dgm:prSet/>
      <dgm:spPr/>
      <dgm:t>
        <a:bodyPr/>
        <a:lstStyle/>
        <a:p>
          <a:endParaRPr lang="en-US"/>
        </a:p>
      </dgm:t>
    </dgm:pt>
    <dgm:pt modelId="{2BC4CBC9-F710-44C1-B28D-C0EFCA17B931}" type="sibTrans" cxnId="{BDBE91D6-17D9-4349-B24A-A8276556E6BB}">
      <dgm:prSet/>
      <dgm:spPr/>
      <dgm:t>
        <a:bodyPr/>
        <a:lstStyle/>
        <a:p>
          <a:endParaRPr lang="en-US"/>
        </a:p>
      </dgm:t>
    </dgm:pt>
    <dgm:pt modelId="{C7620872-E2C0-4A09-A61F-5855B00DBD1E}">
      <dgm:prSet phldrT="[Text]"/>
      <dgm:spPr/>
      <dgm:t>
        <a:bodyPr/>
        <a:lstStyle/>
        <a:p>
          <a:r>
            <a:rPr lang="en-US" dirty="0"/>
            <a:t>Using the intersection of the 2 masks found before</a:t>
          </a:r>
        </a:p>
      </dgm:t>
    </dgm:pt>
    <dgm:pt modelId="{F3953D45-84D7-4FB2-B849-953F417D50E3}" type="parTrans" cxnId="{68356EEF-B90B-4785-88E0-5B0AAEDF170F}">
      <dgm:prSet/>
      <dgm:spPr/>
      <dgm:t>
        <a:bodyPr/>
        <a:lstStyle/>
        <a:p>
          <a:endParaRPr lang="en-US"/>
        </a:p>
      </dgm:t>
    </dgm:pt>
    <dgm:pt modelId="{76692AF6-85D4-4E2D-836E-88D19B147521}" type="sibTrans" cxnId="{68356EEF-B90B-4785-88E0-5B0AAEDF170F}">
      <dgm:prSet/>
      <dgm:spPr/>
      <dgm:t>
        <a:bodyPr/>
        <a:lstStyle/>
        <a:p>
          <a:endParaRPr lang="en-US"/>
        </a:p>
      </dgm:t>
    </dgm:pt>
    <dgm:pt modelId="{1557075E-BF9F-4906-BF85-054D211107F5}">
      <dgm:prSet phldrT="[Text]"/>
      <dgm:spPr/>
      <dgm:t>
        <a:bodyPr/>
        <a:lstStyle/>
        <a:p>
          <a:r>
            <a:rPr lang="en-US" dirty="0"/>
            <a:t>2. Reduce noise in image</a:t>
          </a:r>
        </a:p>
      </dgm:t>
    </dgm:pt>
    <dgm:pt modelId="{E03D823E-17A5-4698-AF5C-ADE428B3742A}" type="parTrans" cxnId="{0367F8DB-DB64-41DD-A8F9-0D4C5E1D6BF9}">
      <dgm:prSet/>
      <dgm:spPr/>
      <dgm:t>
        <a:bodyPr/>
        <a:lstStyle/>
        <a:p>
          <a:endParaRPr lang="en-US"/>
        </a:p>
      </dgm:t>
    </dgm:pt>
    <dgm:pt modelId="{71BA522F-F7DA-477C-82C8-B362A74B4943}" type="sibTrans" cxnId="{0367F8DB-DB64-41DD-A8F9-0D4C5E1D6BF9}">
      <dgm:prSet/>
      <dgm:spPr/>
      <dgm:t>
        <a:bodyPr/>
        <a:lstStyle/>
        <a:p>
          <a:endParaRPr lang="en-US"/>
        </a:p>
      </dgm:t>
    </dgm:pt>
    <dgm:pt modelId="{0427F6DA-2FCF-4E3A-A4CF-F19D64E7F869}">
      <dgm:prSet phldrT="[Text]"/>
      <dgm:spPr/>
      <dgm:t>
        <a:bodyPr/>
        <a:lstStyle/>
        <a:p>
          <a:r>
            <a:rPr lang="en-US" dirty="0"/>
            <a:t>Using Closed Form proposed in past studies</a:t>
          </a:r>
        </a:p>
      </dgm:t>
    </dgm:pt>
    <dgm:pt modelId="{AFB3B563-1A81-4191-B5C3-E560A6B4EBFB}" type="parTrans" cxnId="{E2A60DBA-38BD-4BDF-88EF-B9284D028948}">
      <dgm:prSet/>
      <dgm:spPr/>
      <dgm:t>
        <a:bodyPr/>
        <a:lstStyle/>
        <a:p>
          <a:endParaRPr lang="en-US"/>
        </a:p>
      </dgm:t>
    </dgm:pt>
    <dgm:pt modelId="{D31F8275-5EFB-4864-804D-840D61F34F28}" type="sibTrans" cxnId="{E2A60DBA-38BD-4BDF-88EF-B9284D028948}">
      <dgm:prSet/>
      <dgm:spPr/>
      <dgm:t>
        <a:bodyPr/>
        <a:lstStyle/>
        <a:p>
          <a:endParaRPr lang="en-US"/>
        </a:p>
      </dgm:t>
    </dgm:pt>
    <dgm:pt modelId="{0B5449EF-BCFA-453C-AD81-237EE1D73AFD}">
      <dgm:prSet phldrT="[Text]" custT="1"/>
      <dgm:spPr/>
      <dgm:t>
        <a:bodyPr/>
        <a:lstStyle/>
        <a:p>
          <a:r>
            <a:rPr lang="en-US" sz="2800" dirty="0"/>
            <a:t>Extract the alpha matte, foreground and background</a:t>
          </a:r>
        </a:p>
      </dgm:t>
    </dgm:pt>
    <dgm:pt modelId="{DE9E0D21-6ACC-470C-AD47-C03B338B40DC}" type="parTrans" cxnId="{F6DEFCBA-1882-4FEA-811C-B22B64A6AABB}">
      <dgm:prSet/>
      <dgm:spPr/>
      <dgm:t>
        <a:bodyPr/>
        <a:lstStyle/>
        <a:p>
          <a:endParaRPr lang="en-US"/>
        </a:p>
      </dgm:t>
    </dgm:pt>
    <dgm:pt modelId="{FFF91D58-2AAB-4576-806B-75E2968349F0}" type="sibTrans" cxnId="{F6DEFCBA-1882-4FEA-811C-B22B64A6AABB}">
      <dgm:prSet/>
      <dgm:spPr/>
      <dgm:t>
        <a:bodyPr/>
        <a:lstStyle/>
        <a:p>
          <a:endParaRPr lang="en-US"/>
        </a:p>
      </dgm:t>
    </dgm:pt>
    <dgm:pt modelId="{D5647A42-9940-4F3A-B781-0B8DDC6103D2}" type="pres">
      <dgm:prSet presAssocID="{177B40DF-0239-4A97-8E6A-2B4606B233FE}" presName="Name0" presStyleCnt="0">
        <dgm:presLayoutVars>
          <dgm:dir/>
          <dgm:animLvl val="lvl"/>
          <dgm:resizeHandles val="exact"/>
        </dgm:presLayoutVars>
      </dgm:prSet>
      <dgm:spPr/>
    </dgm:pt>
    <dgm:pt modelId="{18BB5E57-7FEE-45E0-98BF-0BB6D7A75A9B}" type="pres">
      <dgm:prSet presAssocID="{0B5449EF-BCFA-453C-AD81-237EE1D73AFD}" presName="boxAndChildren" presStyleCnt="0"/>
      <dgm:spPr/>
    </dgm:pt>
    <dgm:pt modelId="{FB4CF446-E681-4F74-A251-E26157D31FEB}" type="pres">
      <dgm:prSet presAssocID="{0B5449EF-BCFA-453C-AD81-237EE1D73AFD}" presName="parentTextBox" presStyleLbl="node1" presStyleIdx="0" presStyleCnt="4"/>
      <dgm:spPr/>
    </dgm:pt>
    <dgm:pt modelId="{65FDD88E-E2AE-4987-AF9C-B5364834B5F5}" type="pres">
      <dgm:prSet presAssocID="{0B5449EF-BCFA-453C-AD81-237EE1D73AFD}" presName="entireBox" presStyleLbl="node1" presStyleIdx="0" presStyleCnt="4"/>
      <dgm:spPr/>
    </dgm:pt>
    <dgm:pt modelId="{C473DF41-0ABA-47C5-9CF1-25ACBDCA128B}" type="pres">
      <dgm:prSet presAssocID="{0B5449EF-BCFA-453C-AD81-237EE1D73AFD}" presName="descendantBox" presStyleCnt="0"/>
      <dgm:spPr/>
    </dgm:pt>
    <dgm:pt modelId="{0C795153-F4C2-4B2C-92B0-234277C858B1}" type="pres">
      <dgm:prSet presAssocID="{0427F6DA-2FCF-4E3A-A4CF-F19D64E7F869}" presName="childTextBox" presStyleLbl="fgAccFollowNode1" presStyleIdx="0" presStyleCnt="5">
        <dgm:presLayoutVars>
          <dgm:bulletEnabled val="1"/>
        </dgm:presLayoutVars>
      </dgm:prSet>
      <dgm:spPr/>
    </dgm:pt>
    <dgm:pt modelId="{E01BC09F-D8A3-4688-9E37-8A0C868AFF3F}" type="pres">
      <dgm:prSet presAssocID="{2BC4CBC9-F710-44C1-B28D-C0EFCA17B931}" presName="sp" presStyleCnt="0"/>
      <dgm:spPr/>
    </dgm:pt>
    <dgm:pt modelId="{DD620250-3C57-430A-8A31-ABFEA2383567}" type="pres">
      <dgm:prSet presAssocID="{94ADEE3B-0D76-4853-8272-D6833D1A66F7}" presName="arrowAndChildren" presStyleCnt="0"/>
      <dgm:spPr/>
    </dgm:pt>
    <dgm:pt modelId="{822AAFDF-D196-402F-842B-BED15D7BFA03}" type="pres">
      <dgm:prSet presAssocID="{94ADEE3B-0D76-4853-8272-D6833D1A66F7}" presName="parentTextArrow" presStyleLbl="node1" presStyleIdx="0" presStyleCnt="4"/>
      <dgm:spPr/>
    </dgm:pt>
    <dgm:pt modelId="{008FAAB3-1509-4720-815E-212944228CAF}" type="pres">
      <dgm:prSet presAssocID="{94ADEE3B-0D76-4853-8272-D6833D1A66F7}" presName="arrow" presStyleLbl="node1" presStyleIdx="1" presStyleCnt="4"/>
      <dgm:spPr/>
    </dgm:pt>
    <dgm:pt modelId="{8A8D9414-BAA0-43BF-8305-3BFD0BAAB894}" type="pres">
      <dgm:prSet presAssocID="{94ADEE3B-0D76-4853-8272-D6833D1A66F7}" presName="descendantArrow" presStyleCnt="0"/>
      <dgm:spPr/>
    </dgm:pt>
    <dgm:pt modelId="{4E46A0B2-0137-481C-B99D-1BBFDACCD29D}" type="pres">
      <dgm:prSet presAssocID="{C7620872-E2C0-4A09-A61F-5855B00DBD1E}" presName="childTextArrow" presStyleLbl="fgAccFollowNode1" presStyleIdx="1" presStyleCnt="5">
        <dgm:presLayoutVars>
          <dgm:bulletEnabled val="1"/>
        </dgm:presLayoutVars>
      </dgm:prSet>
      <dgm:spPr/>
    </dgm:pt>
    <dgm:pt modelId="{DA23EA50-8596-4F29-9962-6E8AC8A58053}" type="pres">
      <dgm:prSet presAssocID="{FF14F357-FCB5-4B1F-9904-BB221590CDA1}" presName="sp" presStyleCnt="0"/>
      <dgm:spPr/>
    </dgm:pt>
    <dgm:pt modelId="{508AA885-2348-4B31-BE5D-5734F9260E23}" type="pres">
      <dgm:prSet presAssocID="{037C031F-F381-4E69-87F1-699AAB6F2267}" presName="arrowAndChildren" presStyleCnt="0"/>
      <dgm:spPr/>
    </dgm:pt>
    <dgm:pt modelId="{62C53F32-57F7-4C63-A596-D5006510906B}" type="pres">
      <dgm:prSet presAssocID="{037C031F-F381-4E69-87F1-699AAB6F2267}" presName="parentTextArrow" presStyleLbl="node1" presStyleIdx="1" presStyleCnt="4"/>
      <dgm:spPr/>
    </dgm:pt>
    <dgm:pt modelId="{AFBA27A0-CC92-4683-8383-CB898D86E27D}" type="pres">
      <dgm:prSet presAssocID="{037C031F-F381-4E69-87F1-699AAB6F2267}" presName="arrow" presStyleLbl="node1" presStyleIdx="2" presStyleCnt="4"/>
      <dgm:spPr/>
    </dgm:pt>
    <dgm:pt modelId="{30D0F63F-E5E1-48E5-A93C-6A3066CE9757}" type="pres">
      <dgm:prSet presAssocID="{037C031F-F381-4E69-87F1-699AAB6F2267}" presName="descendantArrow" presStyleCnt="0"/>
      <dgm:spPr/>
    </dgm:pt>
    <dgm:pt modelId="{1540959E-A89B-4F46-8D0D-0CD0B0DE3990}" type="pres">
      <dgm:prSet presAssocID="{3E6C3EE3-55F3-4F60-B02D-77997DE232F8}" presName="childTextArrow" presStyleLbl="fgAccFollowNode1" presStyleIdx="2" presStyleCnt="5">
        <dgm:presLayoutVars>
          <dgm:bulletEnabled val="1"/>
        </dgm:presLayoutVars>
      </dgm:prSet>
      <dgm:spPr/>
    </dgm:pt>
    <dgm:pt modelId="{EC489B4B-6150-4841-907D-5E5FF603C423}" type="pres">
      <dgm:prSet presAssocID="{592FF74A-365B-4768-BBE3-386B9DFBE670}" presName="sp" presStyleCnt="0"/>
      <dgm:spPr/>
    </dgm:pt>
    <dgm:pt modelId="{9FCCD8E3-E56D-439A-9568-487D02C991ED}" type="pres">
      <dgm:prSet presAssocID="{C51F07A2-10B4-4401-B677-C7B1B80EFCFD}" presName="arrowAndChildren" presStyleCnt="0"/>
      <dgm:spPr/>
    </dgm:pt>
    <dgm:pt modelId="{C8117855-C259-4EBE-A525-A84C4D8B3064}" type="pres">
      <dgm:prSet presAssocID="{C51F07A2-10B4-4401-B677-C7B1B80EFCFD}" presName="parentTextArrow" presStyleLbl="node1" presStyleIdx="2" presStyleCnt="4"/>
      <dgm:spPr/>
    </dgm:pt>
    <dgm:pt modelId="{9E4B1F79-9072-4DE3-83FB-B600AA5DD434}" type="pres">
      <dgm:prSet presAssocID="{C51F07A2-10B4-4401-B677-C7B1B80EFCFD}" presName="arrow" presStyleLbl="node1" presStyleIdx="3" presStyleCnt="4"/>
      <dgm:spPr/>
    </dgm:pt>
    <dgm:pt modelId="{4BC8636C-3DC3-41FD-94C2-9FDE88B145EB}" type="pres">
      <dgm:prSet presAssocID="{C51F07A2-10B4-4401-B677-C7B1B80EFCFD}" presName="descendantArrow" presStyleCnt="0"/>
      <dgm:spPr/>
    </dgm:pt>
    <dgm:pt modelId="{9E0C10A1-F572-4428-8C09-BE8C095D6D40}" type="pres">
      <dgm:prSet presAssocID="{9C8A201D-6573-485C-A335-44A1374178CA}" presName="childTextArrow" presStyleLbl="fgAccFollowNode1" presStyleIdx="3" presStyleCnt="5">
        <dgm:presLayoutVars>
          <dgm:bulletEnabled val="1"/>
        </dgm:presLayoutVars>
      </dgm:prSet>
      <dgm:spPr/>
    </dgm:pt>
    <dgm:pt modelId="{3A5BC107-FDD5-4B03-B893-E6C6B78C4848}" type="pres">
      <dgm:prSet presAssocID="{1557075E-BF9F-4906-BF85-054D211107F5}" presName="childTextArrow" presStyleLbl="fgAccFollowNode1" presStyleIdx="4" presStyleCnt="5">
        <dgm:presLayoutVars>
          <dgm:bulletEnabled val="1"/>
        </dgm:presLayoutVars>
      </dgm:prSet>
      <dgm:spPr/>
    </dgm:pt>
  </dgm:ptLst>
  <dgm:cxnLst>
    <dgm:cxn modelId="{5227F607-5478-48B1-816C-0AEB2FA2C3D4}" type="presOf" srcId="{9C8A201D-6573-485C-A335-44A1374178CA}" destId="{9E0C10A1-F572-4428-8C09-BE8C095D6D40}" srcOrd="0" destOrd="0" presId="urn:microsoft.com/office/officeart/2005/8/layout/process4"/>
    <dgm:cxn modelId="{9E754619-3401-411D-A2ED-CC3B43517938}" srcId="{177B40DF-0239-4A97-8E6A-2B4606B233FE}" destId="{037C031F-F381-4E69-87F1-699AAB6F2267}" srcOrd="1" destOrd="0" parTransId="{8C7A1DA5-3402-49CF-81E7-2ED5D9FE3C6F}" sibTransId="{FF14F357-FCB5-4B1F-9904-BB221590CDA1}"/>
    <dgm:cxn modelId="{0D2F642A-55EC-4727-9C6A-84C7A88537E7}" type="presOf" srcId="{0B5449EF-BCFA-453C-AD81-237EE1D73AFD}" destId="{65FDD88E-E2AE-4987-AF9C-B5364834B5F5}" srcOrd="1" destOrd="0" presId="urn:microsoft.com/office/officeart/2005/8/layout/process4"/>
    <dgm:cxn modelId="{2188CF44-2A96-454A-9522-88F5385058A4}" srcId="{037C031F-F381-4E69-87F1-699AAB6F2267}" destId="{3E6C3EE3-55F3-4F60-B02D-77997DE232F8}" srcOrd="0" destOrd="0" parTransId="{BCE1D69F-53A4-4667-AF50-41BCAAC75C43}" sibTransId="{4FC224C6-0AB4-4767-9343-F9BCBC13B3E8}"/>
    <dgm:cxn modelId="{B2476148-4A8D-4CE3-BBE2-712E787F5145}" type="presOf" srcId="{3E6C3EE3-55F3-4F60-B02D-77997DE232F8}" destId="{1540959E-A89B-4F46-8D0D-0CD0B0DE3990}" srcOrd="0" destOrd="0" presId="urn:microsoft.com/office/officeart/2005/8/layout/process4"/>
    <dgm:cxn modelId="{F1397A4C-38A1-451C-A2AF-295200AA789B}" srcId="{177B40DF-0239-4A97-8E6A-2B4606B233FE}" destId="{C51F07A2-10B4-4401-B677-C7B1B80EFCFD}" srcOrd="0" destOrd="0" parTransId="{0540CD02-1D2F-4FD7-BD1B-208E6E657498}" sibTransId="{592FF74A-365B-4768-BBE3-386B9DFBE670}"/>
    <dgm:cxn modelId="{2449668C-9AA3-47E8-BF3E-52BCF31E86D0}" type="presOf" srcId="{177B40DF-0239-4A97-8E6A-2B4606B233FE}" destId="{D5647A42-9940-4F3A-B781-0B8DDC6103D2}" srcOrd="0" destOrd="0" presId="urn:microsoft.com/office/officeart/2005/8/layout/process4"/>
    <dgm:cxn modelId="{75F01192-498E-4859-BF98-5A0535D0EA15}" type="presOf" srcId="{C51F07A2-10B4-4401-B677-C7B1B80EFCFD}" destId="{C8117855-C259-4EBE-A525-A84C4D8B3064}" srcOrd="0" destOrd="0" presId="urn:microsoft.com/office/officeart/2005/8/layout/process4"/>
    <dgm:cxn modelId="{67894DA8-AE36-40C6-B1B7-2F0A67E70422}" type="presOf" srcId="{94ADEE3B-0D76-4853-8272-D6833D1A66F7}" destId="{008FAAB3-1509-4720-815E-212944228CAF}" srcOrd="1" destOrd="0" presId="urn:microsoft.com/office/officeart/2005/8/layout/process4"/>
    <dgm:cxn modelId="{FDA126AA-39FD-4DE5-AD35-BC82D56A71F0}" type="presOf" srcId="{037C031F-F381-4E69-87F1-699AAB6F2267}" destId="{62C53F32-57F7-4C63-A596-D5006510906B}" srcOrd="0" destOrd="0" presId="urn:microsoft.com/office/officeart/2005/8/layout/process4"/>
    <dgm:cxn modelId="{E2A60DBA-38BD-4BDF-88EF-B9284D028948}" srcId="{0B5449EF-BCFA-453C-AD81-237EE1D73AFD}" destId="{0427F6DA-2FCF-4E3A-A4CF-F19D64E7F869}" srcOrd="0" destOrd="0" parTransId="{AFB3B563-1A81-4191-B5C3-E560A6B4EBFB}" sibTransId="{D31F8275-5EFB-4864-804D-840D61F34F28}"/>
    <dgm:cxn modelId="{F6DEFCBA-1882-4FEA-811C-B22B64A6AABB}" srcId="{177B40DF-0239-4A97-8E6A-2B4606B233FE}" destId="{0B5449EF-BCFA-453C-AD81-237EE1D73AFD}" srcOrd="3" destOrd="0" parTransId="{DE9E0D21-6ACC-470C-AD47-C03B338B40DC}" sibTransId="{FFF91D58-2AAB-4576-806B-75E2968349F0}"/>
    <dgm:cxn modelId="{2C5770BD-E66B-428F-9A24-86EDA28046C0}" srcId="{C51F07A2-10B4-4401-B677-C7B1B80EFCFD}" destId="{9C8A201D-6573-485C-A335-44A1374178CA}" srcOrd="0" destOrd="0" parTransId="{B310D8FA-A392-4688-9957-CCEC9D1B7362}" sibTransId="{19F38962-3504-455A-96CF-72951D737BD7}"/>
    <dgm:cxn modelId="{C0F108BF-2CC2-4233-A94A-5C00355A18D6}" type="presOf" srcId="{0427F6DA-2FCF-4E3A-A4CF-F19D64E7F869}" destId="{0C795153-F4C2-4B2C-92B0-234277C858B1}" srcOrd="0" destOrd="0" presId="urn:microsoft.com/office/officeart/2005/8/layout/process4"/>
    <dgm:cxn modelId="{E79D8EC1-FF9C-4E60-BFF5-2A321CEF393B}" type="presOf" srcId="{C51F07A2-10B4-4401-B677-C7B1B80EFCFD}" destId="{9E4B1F79-9072-4DE3-83FB-B600AA5DD434}" srcOrd="1" destOrd="0" presId="urn:microsoft.com/office/officeart/2005/8/layout/process4"/>
    <dgm:cxn modelId="{AD3B46D3-EC80-4D38-A8D2-1D03B49705A6}" type="presOf" srcId="{94ADEE3B-0D76-4853-8272-D6833D1A66F7}" destId="{822AAFDF-D196-402F-842B-BED15D7BFA03}" srcOrd="0" destOrd="0" presId="urn:microsoft.com/office/officeart/2005/8/layout/process4"/>
    <dgm:cxn modelId="{90D433D6-8D9F-4665-A76A-DDB63A9D2BE6}" type="presOf" srcId="{0B5449EF-BCFA-453C-AD81-237EE1D73AFD}" destId="{FB4CF446-E681-4F74-A251-E26157D31FEB}" srcOrd="0" destOrd="0" presId="urn:microsoft.com/office/officeart/2005/8/layout/process4"/>
    <dgm:cxn modelId="{BDBE91D6-17D9-4349-B24A-A8276556E6BB}" srcId="{177B40DF-0239-4A97-8E6A-2B4606B233FE}" destId="{94ADEE3B-0D76-4853-8272-D6833D1A66F7}" srcOrd="2" destOrd="0" parTransId="{7FD5DF1E-AD58-4EB4-AEA5-D6875BC9CF1E}" sibTransId="{2BC4CBC9-F710-44C1-B28D-C0EFCA17B931}"/>
    <dgm:cxn modelId="{0367F8DB-DB64-41DD-A8F9-0D4C5E1D6BF9}" srcId="{C51F07A2-10B4-4401-B677-C7B1B80EFCFD}" destId="{1557075E-BF9F-4906-BF85-054D211107F5}" srcOrd="1" destOrd="0" parTransId="{E03D823E-17A5-4698-AF5C-ADE428B3742A}" sibTransId="{71BA522F-F7DA-477C-82C8-B362A74B4943}"/>
    <dgm:cxn modelId="{804898DE-5A4E-4817-89DD-13229F7FDB4F}" type="presOf" srcId="{C7620872-E2C0-4A09-A61F-5855B00DBD1E}" destId="{4E46A0B2-0137-481C-B99D-1BBFDACCD29D}" srcOrd="0" destOrd="0" presId="urn:microsoft.com/office/officeart/2005/8/layout/process4"/>
    <dgm:cxn modelId="{B00347E8-38A8-418C-8EAE-B09987953DFE}" type="presOf" srcId="{1557075E-BF9F-4906-BF85-054D211107F5}" destId="{3A5BC107-FDD5-4B03-B893-E6C6B78C4848}" srcOrd="0" destOrd="0" presId="urn:microsoft.com/office/officeart/2005/8/layout/process4"/>
    <dgm:cxn modelId="{26F132EB-E08A-4112-84DB-43D90B4EED75}" type="presOf" srcId="{037C031F-F381-4E69-87F1-699AAB6F2267}" destId="{AFBA27A0-CC92-4683-8383-CB898D86E27D}" srcOrd="1" destOrd="0" presId="urn:microsoft.com/office/officeart/2005/8/layout/process4"/>
    <dgm:cxn modelId="{68356EEF-B90B-4785-88E0-5B0AAEDF170F}" srcId="{94ADEE3B-0D76-4853-8272-D6833D1A66F7}" destId="{C7620872-E2C0-4A09-A61F-5855B00DBD1E}" srcOrd="0" destOrd="0" parTransId="{F3953D45-84D7-4FB2-B849-953F417D50E3}" sibTransId="{76692AF6-85D4-4E2D-836E-88D19B147521}"/>
    <dgm:cxn modelId="{F82B1133-4F04-4EE6-A719-032301D0CE3D}" type="presParOf" srcId="{D5647A42-9940-4F3A-B781-0B8DDC6103D2}" destId="{18BB5E57-7FEE-45E0-98BF-0BB6D7A75A9B}" srcOrd="0" destOrd="0" presId="urn:microsoft.com/office/officeart/2005/8/layout/process4"/>
    <dgm:cxn modelId="{5A0E1423-B29B-458B-83B6-32EF1D3D1F0C}" type="presParOf" srcId="{18BB5E57-7FEE-45E0-98BF-0BB6D7A75A9B}" destId="{FB4CF446-E681-4F74-A251-E26157D31FEB}" srcOrd="0" destOrd="0" presId="urn:microsoft.com/office/officeart/2005/8/layout/process4"/>
    <dgm:cxn modelId="{3B7F0991-A20C-4E7D-8DEC-CC0D9F237F40}" type="presParOf" srcId="{18BB5E57-7FEE-45E0-98BF-0BB6D7A75A9B}" destId="{65FDD88E-E2AE-4987-AF9C-B5364834B5F5}" srcOrd="1" destOrd="0" presId="urn:microsoft.com/office/officeart/2005/8/layout/process4"/>
    <dgm:cxn modelId="{11465DC4-7FFE-492B-92E4-627AA5460D3D}" type="presParOf" srcId="{18BB5E57-7FEE-45E0-98BF-0BB6D7A75A9B}" destId="{C473DF41-0ABA-47C5-9CF1-25ACBDCA128B}" srcOrd="2" destOrd="0" presId="urn:microsoft.com/office/officeart/2005/8/layout/process4"/>
    <dgm:cxn modelId="{10061F33-E382-48DD-82A1-B4EACA736A06}" type="presParOf" srcId="{C473DF41-0ABA-47C5-9CF1-25ACBDCA128B}" destId="{0C795153-F4C2-4B2C-92B0-234277C858B1}" srcOrd="0" destOrd="0" presId="urn:microsoft.com/office/officeart/2005/8/layout/process4"/>
    <dgm:cxn modelId="{34A0A6FA-A6A2-43B7-9E0B-89C475B08D47}" type="presParOf" srcId="{D5647A42-9940-4F3A-B781-0B8DDC6103D2}" destId="{E01BC09F-D8A3-4688-9E37-8A0C868AFF3F}" srcOrd="1" destOrd="0" presId="urn:microsoft.com/office/officeart/2005/8/layout/process4"/>
    <dgm:cxn modelId="{04FB113A-7509-4313-A4EC-BA0DB7AF4E71}" type="presParOf" srcId="{D5647A42-9940-4F3A-B781-0B8DDC6103D2}" destId="{DD620250-3C57-430A-8A31-ABFEA2383567}" srcOrd="2" destOrd="0" presId="urn:microsoft.com/office/officeart/2005/8/layout/process4"/>
    <dgm:cxn modelId="{E288846A-A902-4BD0-A53E-3BA3A603B9F9}" type="presParOf" srcId="{DD620250-3C57-430A-8A31-ABFEA2383567}" destId="{822AAFDF-D196-402F-842B-BED15D7BFA03}" srcOrd="0" destOrd="0" presId="urn:microsoft.com/office/officeart/2005/8/layout/process4"/>
    <dgm:cxn modelId="{C3970F0F-D9D1-4876-9DCC-4764FB217E39}" type="presParOf" srcId="{DD620250-3C57-430A-8A31-ABFEA2383567}" destId="{008FAAB3-1509-4720-815E-212944228CAF}" srcOrd="1" destOrd="0" presId="urn:microsoft.com/office/officeart/2005/8/layout/process4"/>
    <dgm:cxn modelId="{55A7220E-73B9-49D6-A560-15479D49B02F}" type="presParOf" srcId="{DD620250-3C57-430A-8A31-ABFEA2383567}" destId="{8A8D9414-BAA0-43BF-8305-3BFD0BAAB894}" srcOrd="2" destOrd="0" presId="urn:microsoft.com/office/officeart/2005/8/layout/process4"/>
    <dgm:cxn modelId="{C2B2D601-FF7B-4360-B56F-F3D2FEE9317B}" type="presParOf" srcId="{8A8D9414-BAA0-43BF-8305-3BFD0BAAB894}" destId="{4E46A0B2-0137-481C-B99D-1BBFDACCD29D}" srcOrd="0" destOrd="0" presId="urn:microsoft.com/office/officeart/2005/8/layout/process4"/>
    <dgm:cxn modelId="{857042C0-02F7-44B0-8A42-EF31BD460A9A}" type="presParOf" srcId="{D5647A42-9940-4F3A-B781-0B8DDC6103D2}" destId="{DA23EA50-8596-4F29-9962-6E8AC8A58053}" srcOrd="3" destOrd="0" presId="urn:microsoft.com/office/officeart/2005/8/layout/process4"/>
    <dgm:cxn modelId="{A40105AA-96D0-470D-9FAB-EE2236E68C67}" type="presParOf" srcId="{D5647A42-9940-4F3A-B781-0B8DDC6103D2}" destId="{508AA885-2348-4B31-BE5D-5734F9260E23}" srcOrd="4" destOrd="0" presId="urn:microsoft.com/office/officeart/2005/8/layout/process4"/>
    <dgm:cxn modelId="{874BDB0D-7239-44B3-941C-EC293BA7A5B4}" type="presParOf" srcId="{508AA885-2348-4B31-BE5D-5734F9260E23}" destId="{62C53F32-57F7-4C63-A596-D5006510906B}" srcOrd="0" destOrd="0" presId="urn:microsoft.com/office/officeart/2005/8/layout/process4"/>
    <dgm:cxn modelId="{34D6D17B-8974-47DD-A0DC-7590D17EE1D8}" type="presParOf" srcId="{508AA885-2348-4B31-BE5D-5734F9260E23}" destId="{AFBA27A0-CC92-4683-8383-CB898D86E27D}" srcOrd="1" destOrd="0" presId="urn:microsoft.com/office/officeart/2005/8/layout/process4"/>
    <dgm:cxn modelId="{C6202AA7-239F-4E55-8725-013EE2CA9207}" type="presParOf" srcId="{508AA885-2348-4B31-BE5D-5734F9260E23}" destId="{30D0F63F-E5E1-48E5-A93C-6A3066CE9757}" srcOrd="2" destOrd="0" presId="urn:microsoft.com/office/officeart/2005/8/layout/process4"/>
    <dgm:cxn modelId="{D47571CF-1180-4707-886A-E9E9AC4B6A60}" type="presParOf" srcId="{30D0F63F-E5E1-48E5-A93C-6A3066CE9757}" destId="{1540959E-A89B-4F46-8D0D-0CD0B0DE3990}" srcOrd="0" destOrd="0" presId="urn:microsoft.com/office/officeart/2005/8/layout/process4"/>
    <dgm:cxn modelId="{BCE06013-F783-467B-9D05-F07DE83CCC24}" type="presParOf" srcId="{D5647A42-9940-4F3A-B781-0B8DDC6103D2}" destId="{EC489B4B-6150-4841-907D-5E5FF603C423}" srcOrd="5" destOrd="0" presId="urn:microsoft.com/office/officeart/2005/8/layout/process4"/>
    <dgm:cxn modelId="{4E6DD6B3-BD6D-42F5-96C5-BC84A1E54630}" type="presParOf" srcId="{D5647A42-9940-4F3A-B781-0B8DDC6103D2}" destId="{9FCCD8E3-E56D-439A-9568-487D02C991ED}" srcOrd="6" destOrd="0" presId="urn:microsoft.com/office/officeart/2005/8/layout/process4"/>
    <dgm:cxn modelId="{5B448B33-C198-471F-A864-7F141D4737EE}" type="presParOf" srcId="{9FCCD8E3-E56D-439A-9568-487D02C991ED}" destId="{C8117855-C259-4EBE-A525-A84C4D8B3064}" srcOrd="0" destOrd="0" presId="urn:microsoft.com/office/officeart/2005/8/layout/process4"/>
    <dgm:cxn modelId="{51487BB2-3C9E-4334-8E8F-80162BBC617B}" type="presParOf" srcId="{9FCCD8E3-E56D-439A-9568-487D02C991ED}" destId="{9E4B1F79-9072-4DE3-83FB-B600AA5DD434}" srcOrd="1" destOrd="0" presId="urn:microsoft.com/office/officeart/2005/8/layout/process4"/>
    <dgm:cxn modelId="{1CAB26AF-15DF-45D4-8AEE-AB081EA53BE2}" type="presParOf" srcId="{9FCCD8E3-E56D-439A-9568-487D02C991ED}" destId="{4BC8636C-3DC3-41FD-94C2-9FDE88B145EB}" srcOrd="2" destOrd="0" presId="urn:microsoft.com/office/officeart/2005/8/layout/process4"/>
    <dgm:cxn modelId="{71C4D6F5-7BC6-4ACC-93EE-A7587F95A888}" type="presParOf" srcId="{4BC8636C-3DC3-41FD-94C2-9FDE88B145EB}" destId="{9E0C10A1-F572-4428-8C09-BE8C095D6D40}" srcOrd="0" destOrd="0" presId="urn:microsoft.com/office/officeart/2005/8/layout/process4"/>
    <dgm:cxn modelId="{72469EB2-33C3-4FE7-9754-CDB2A7771614}" type="presParOf" srcId="{4BC8636C-3DC3-41FD-94C2-9FDE88B145EB}" destId="{3A5BC107-FDD5-4B03-B893-E6C6B78C4848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7B40DF-0239-4A97-8E6A-2B4606B233FE}" type="doc">
      <dgm:prSet loTypeId="urn:microsoft.com/office/officeart/2005/8/layout/process4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51F07A2-10B4-4401-B677-C7B1B80EFCFD}">
      <dgm:prSet phldrT="[Text]" custT="1"/>
      <dgm:spPr/>
      <dgm:t>
        <a:bodyPr/>
        <a:lstStyle/>
        <a:p>
          <a:r>
            <a:rPr lang="en-US" sz="2800" dirty="0"/>
            <a:t>Pre-processing the image</a:t>
          </a:r>
        </a:p>
      </dgm:t>
    </dgm:pt>
    <dgm:pt modelId="{0540CD02-1D2F-4FD7-BD1B-208E6E657498}" type="parTrans" cxnId="{F1397A4C-38A1-451C-A2AF-295200AA789B}">
      <dgm:prSet/>
      <dgm:spPr/>
      <dgm:t>
        <a:bodyPr/>
        <a:lstStyle/>
        <a:p>
          <a:endParaRPr lang="en-US"/>
        </a:p>
      </dgm:t>
    </dgm:pt>
    <dgm:pt modelId="{592FF74A-365B-4768-BBE3-386B9DFBE670}" type="sibTrans" cxnId="{F1397A4C-38A1-451C-A2AF-295200AA789B}">
      <dgm:prSet/>
      <dgm:spPr/>
      <dgm:t>
        <a:bodyPr/>
        <a:lstStyle/>
        <a:p>
          <a:endParaRPr lang="en-US"/>
        </a:p>
      </dgm:t>
    </dgm:pt>
    <dgm:pt modelId="{9C8A201D-6573-485C-A335-44A1374178CA}">
      <dgm:prSet phldrT="[Text]"/>
      <dgm:spPr/>
      <dgm:t>
        <a:bodyPr/>
        <a:lstStyle/>
        <a:p>
          <a:r>
            <a:rPr lang="en-US" dirty="0"/>
            <a:t>1. Convert the image to grayscale</a:t>
          </a:r>
        </a:p>
      </dgm:t>
    </dgm:pt>
    <dgm:pt modelId="{B310D8FA-A392-4688-9957-CCEC9D1B7362}" type="parTrans" cxnId="{2C5770BD-E66B-428F-9A24-86EDA28046C0}">
      <dgm:prSet/>
      <dgm:spPr/>
      <dgm:t>
        <a:bodyPr/>
        <a:lstStyle/>
        <a:p>
          <a:endParaRPr lang="en-US"/>
        </a:p>
      </dgm:t>
    </dgm:pt>
    <dgm:pt modelId="{19F38962-3504-455A-96CF-72951D737BD7}" type="sibTrans" cxnId="{2C5770BD-E66B-428F-9A24-86EDA28046C0}">
      <dgm:prSet/>
      <dgm:spPr/>
      <dgm:t>
        <a:bodyPr/>
        <a:lstStyle/>
        <a:p>
          <a:endParaRPr lang="en-US"/>
        </a:p>
      </dgm:t>
    </dgm:pt>
    <dgm:pt modelId="{037C031F-F381-4E69-87F1-699AAB6F2267}">
      <dgm:prSet phldrT="[Text]" custT="1"/>
      <dgm:spPr/>
      <dgm:t>
        <a:bodyPr/>
        <a:lstStyle/>
        <a:p>
          <a:r>
            <a:rPr lang="en-US" sz="2800" dirty="0"/>
            <a:t>Calculate Gradient</a:t>
          </a:r>
        </a:p>
      </dgm:t>
    </dgm:pt>
    <dgm:pt modelId="{8C7A1DA5-3402-49CF-81E7-2ED5D9FE3C6F}" type="parTrans" cxnId="{9E754619-3401-411D-A2ED-CC3B43517938}">
      <dgm:prSet/>
      <dgm:spPr/>
      <dgm:t>
        <a:bodyPr/>
        <a:lstStyle/>
        <a:p>
          <a:endParaRPr lang="en-US"/>
        </a:p>
      </dgm:t>
    </dgm:pt>
    <dgm:pt modelId="{FF14F357-FCB5-4B1F-9904-BB221590CDA1}" type="sibTrans" cxnId="{9E754619-3401-411D-A2ED-CC3B43517938}">
      <dgm:prSet/>
      <dgm:spPr/>
      <dgm:t>
        <a:bodyPr/>
        <a:lstStyle/>
        <a:p>
          <a:endParaRPr lang="en-US"/>
        </a:p>
      </dgm:t>
    </dgm:pt>
    <dgm:pt modelId="{1557075E-BF9F-4906-BF85-054D211107F5}">
      <dgm:prSet phldrT="[Text]"/>
      <dgm:spPr/>
      <dgm:t>
        <a:bodyPr/>
        <a:lstStyle/>
        <a:p>
          <a:r>
            <a:rPr lang="en-US" dirty="0"/>
            <a:t>2. Reduce noise in image</a:t>
          </a:r>
        </a:p>
      </dgm:t>
    </dgm:pt>
    <dgm:pt modelId="{E03D823E-17A5-4698-AF5C-ADE428B3742A}" type="parTrans" cxnId="{0367F8DB-DB64-41DD-A8F9-0D4C5E1D6BF9}">
      <dgm:prSet/>
      <dgm:spPr/>
      <dgm:t>
        <a:bodyPr/>
        <a:lstStyle/>
        <a:p>
          <a:endParaRPr lang="en-US"/>
        </a:p>
      </dgm:t>
    </dgm:pt>
    <dgm:pt modelId="{71BA522F-F7DA-477C-82C8-B362A74B4943}" type="sibTrans" cxnId="{0367F8DB-DB64-41DD-A8F9-0D4C5E1D6BF9}">
      <dgm:prSet/>
      <dgm:spPr/>
      <dgm:t>
        <a:bodyPr/>
        <a:lstStyle/>
        <a:p>
          <a:endParaRPr lang="en-US"/>
        </a:p>
      </dgm:t>
    </dgm:pt>
    <dgm:pt modelId="{260ED915-0B84-4024-97CE-6862CFBE3DC6}">
      <dgm:prSet phldrT="[Text]" custT="1"/>
      <dgm:spPr/>
      <dgm:t>
        <a:bodyPr/>
        <a:lstStyle/>
        <a:p>
          <a:r>
            <a:rPr lang="en-US" sz="2800" dirty="0"/>
            <a:t>Extract object contours with outlined borders</a:t>
          </a:r>
        </a:p>
      </dgm:t>
    </dgm:pt>
    <dgm:pt modelId="{D7999664-5D3D-487D-B9A5-2AC4C2F50BBA}" type="parTrans" cxnId="{BC16AE26-2BD0-44EE-9745-28C825F3A300}">
      <dgm:prSet/>
      <dgm:spPr/>
      <dgm:t>
        <a:bodyPr/>
        <a:lstStyle/>
        <a:p>
          <a:endParaRPr lang="en-US"/>
        </a:p>
      </dgm:t>
    </dgm:pt>
    <dgm:pt modelId="{D85FA910-BFF2-4F22-B1AB-53322BD4DA70}" type="sibTrans" cxnId="{BC16AE26-2BD0-44EE-9745-28C825F3A300}">
      <dgm:prSet/>
      <dgm:spPr/>
      <dgm:t>
        <a:bodyPr/>
        <a:lstStyle/>
        <a:p>
          <a:endParaRPr lang="en-US"/>
        </a:p>
      </dgm:t>
    </dgm:pt>
    <dgm:pt modelId="{24464BE6-136C-4BEF-B1B6-26CAC642A4DE}">
      <dgm:prSet phldrT="[Text]" custT="1"/>
      <dgm:spPr/>
      <dgm:t>
        <a:bodyPr/>
        <a:lstStyle/>
        <a:p>
          <a:r>
            <a:rPr lang="en-US" sz="2800" dirty="0"/>
            <a:t>Equalizing </a:t>
          </a:r>
          <a:r>
            <a:rPr lang="en-US" sz="2800" b="0" i="0" dirty="0"/>
            <a:t>the histogram of the image </a:t>
          </a:r>
          <a:endParaRPr lang="en-US" sz="2800" dirty="0"/>
        </a:p>
      </dgm:t>
    </dgm:pt>
    <dgm:pt modelId="{338D7555-18B8-4B70-903C-F1965FAC6533}" type="parTrans" cxnId="{3B6D0384-5C19-4091-A5A0-E5F8FC0E2676}">
      <dgm:prSet/>
      <dgm:spPr/>
      <dgm:t>
        <a:bodyPr/>
        <a:lstStyle/>
        <a:p>
          <a:endParaRPr lang="en-US"/>
        </a:p>
      </dgm:t>
    </dgm:pt>
    <dgm:pt modelId="{8A2CE60D-E5D1-489A-AFF9-A4E2CA8EE1C0}" type="sibTrans" cxnId="{3B6D0384-5C19-4091-A5A0-E5F8FC0E2676}">
      <dgm:prSet/>
      <dgm:spPr/>
      <dgm:t>
        <a:bodyPr/>
        <a:lstStyle/>
        <a:p>
          <a:endParaRPr lang="en-US"/>
        </a:p>
      </dgm:t>
    </dgm:pt>
    <dgm:pt modelId="{3E6C3EE3-55F3-4F60-B02D-77997DE232F8}">
      <dgm:prSet phldrT="[Text]"/>
      <dgm:spPr/>
      <dgm:t>
        <a:bodyPr/>
        <a:lstStyle/>
        <a:p>
          <a:r>
            <a:rPr lang="en-US" dirty="0"/>
            <a:t>Using the Sobel operator on axis X and Y</a:t>
          </a:r>
        </a:p>
      </dgm:t>
    </dgm:pt>
    <dgm:pt modelId="{4FC224C6-0AB4-4767-9343-F9BCBC13B3E8}" type="sibTrans" cxnId="{2188CF44-2A96-454A-9522-88F5385058A4}">
      <dgm:prSet/>
      <dgm:spPr/>
      <dgm:t>
        <a:bodyPr/>
        <a:lstStyle/>
        <a:p>
          <a:endParaRPr lang="en-US"/>
        </a:p>
      </dgm:t>
    </dgm:pt>
    <dgm:pt modelId="{BCE1D69F-53A4-4667-AF50-41BCAAC75C43}" type="parTrans" cxnId="{2188CF44-2A96-454A-9522-88F5385058A4}">
      <dgm:prSet/>
      <dgm:spPr/>
      <dgm:t>
        <a:bodyPr/>
        <a:lstStyle/>
        <a:p>
          <a:endParaRPr lang="en-US"/>
        </a:p>
      </dgm:t>
    </dgm:pt>
    <dgm:pt modelId="{D5647A42-9940-4F3A-B781-0B8DDC6103D2}" type="pres">
      <dgm:prSet presAssocID="{177B40DF-0239-4A97-8E6A-2B4606B233FE}" presName="Name0" presStyleCnt="0">
        <dgm:presLayoutVars>
          <dgm:dir/>
          <dgm:animLvl val="lvl"/>
          <dgm:resizeHandles val="exact"/>
        </dgm:presLayoutVars>
      </dgm:prSet>
      <dgm:spPr/>
    </dgm:pt>
    <dgm:pt modelId="{20339E8D-B605-4B11-B417-38F260BBC311}" type="pres">
      <dgm:prSet presAssocID="{260ED915-0B84-4024-97CE-6862CFBE3DC6}" presName="boxAndChildren" presStyleCnt="0"/>
      <dgm:spPr/>
    </dgm:pt>
    <dgm:pt modelId="{C6085DAC-EE60-4267-A222-968E07E139D0}" type="pres">
      <dgm:prSet presAssocID="{260ED915-0B84-4024-97CE-6862CFBE3DC6}" presName="parentTextBox" presStyleLbl="node1" presStyleIdx="0" presStyleCnt="3"/>
      <dgm:spPr/>
    </dgm:pt>
    <dgm:pt modelId="{D4F49A20-CB6E-4B72-8996-04DE69432379}" type="pres">
      <dgm:prSet presAssocID="{260ED915-0B84-4024-97CE-6862CFBE3DC6}" presName="entireBox" presStyleLbl="node1" presStyleIdx="0" presStyleCnt="3"/>
      <dgm:spPr/>
    </dgm:pt>
    <dgm:pt modelId="{1800568A-CA96-47C3-9C63-FAB6755FB112}" type="pres">
      <dgm:prSet presAssocID="{260ED915-0B84-4024-97CE-6862CFBE3DC6}" presName="descendantBox" presStyleCnt="0"/>
      <dgm:spPr/>
    </dgm:pt>
    <dgm:pt modelId="{BA0EEC40-41E6-4EBC-ACDB-85EE8FF9C756}" type="pres">
      <dgm:prSet presAssocID="{24464BE6-136C-4BEF-B1B6-26CAC642A4DE}" presName="childTextBox" presStyleLbl="fgAccFollowNode1" presStyleIdx="0" presStyleCnt="4">
        <dgm:presLayoutVars>
          <dgm:bulletEnabled val="1"/>
        </dgm:presLayoutVars>
      </dgm:prSet>
      <dgm:spPr/>
    </dgm:pt>
    <dgm:pt modelId="{DA23EA50-8596-4F29-9962-6E8AC8A58053}" type="pres">
      <dgm:prSet presAssocID="{FF14F357-FCB5-4B1F-9904-BB221590CDA1}" presName="sp" presStyleCnt="0"/>
      <dgm:spPr/>
    </dgm:pt>
    <dgm:pt modelId="{508AA885-2348-4B31-BE5D-5734F9260E23}" type="pres">
      <dgm:prSet presAssocID="{037C031F-F381-4E69-87F1-699AAB6F2267}" presName="arrowAndChildren" presStyleCnt="0"/>
      <dgm:spPr/>
    </dgm:pt>
    <dgm:pt modelId="{62C53F32-57F7-4C63-A596-D5006510906B}" type="pres">
      <dgm:prSet presAssocID="{037C031F-F381-4E69-87F1-699AAB6F2267}" presName="parentTextArrow" presStyleLbl="node1" presStyleIdx="0" presStyleCnt="3"/>
      <dgm:spPr/>
    </dgm:pt>
    <dgm:pt modelId="{AFBA27A0-CC92-4683-8383-CB898D86E27D}" type="pres">
      <dgm:prSet presAssocID="{037C031F-F381-4E69-87F1-699AAB6F2267}" presName="arrow" presStyleLbl="node1" presStyleIdx="1" presStyleCnt="3" custLinFactNeighborY="-2657"/>
      <dgm:spPr/>
    </dgm:pt>
    <dgm:pt modelId="{30D0F63F-E5E1-48E5-A93C-6A3066CE9757}" type="pres">
      <dgm:prSet presAssocID="{037C031F-F381-4E69-87F1-699AAB6F2267}" presName="descendantArrow" presStyleCnt="0"/>
      <dgm:spPr/>
    </dgm:pt>
    <dgm:pt modelId="{1540959E-A89B-4F46-8D0D-0CD0B0DE3990}" type="pres">
      <dgm:prSet presAssocID="{3E6C3EE3-55F3-4F60-B02D-77997DE232F8}" presName="childTextArrow" presStyleLbl="fgAccFollowNode1" presStyleIdx="1" presStyleCnt="4">
        <dgm:presLayoutVars>
          <dgm:bulletEnabled val="1"/>
        </dgm:presLayoutVars>
      </dgm:prSet>
      <dgm:spPr/>
    </dgm:pt>
    <dgm:pt modelId="{EC489B4B-6150-4841-907D-5E5FF603C423}" type="pres">
      <dgm:prSet presAssocID="{592FF74A-365B-4768-BBE3-386B9DFBE670}" presName="sp" presStyleCnt="0"/>
      <dgm:spPr/>
    </dgm:pt>
    <dgm:pt modelId="{9FCCD8E3-E56D-439A-9568-487D02C991ED}" type="pres">
      <dgm:prSet presAssocID="{C51F07A2-10B4-4401-B677-C7B1B80EFCFD}" presName="arrowAndChildren" presStyleCnt="0"/>
      <dgm:spPr/>
    </dgm:pt>
    <dgm:pt modelId="{C8117855-C259-4EBE-A525-A84C4D8B3064}" type="pres">
      <dgm:prSet presAssocID="{C51F07A2-10B4-4401-B677-C7B1B80EFCFD}" presName="parentTextArrow" presStyleLbl="node1" presStyleIdx="1" presStyleCnt="3"/>
      <dgm:spPr/>
    </dgm:pt>
    <dgm:pt modelId="{9E4B1F79-9072-4DE3-83FB-B600AA5DD434}" type="pres">
      <dgm:prSet presAssocID="{C51F07A2-10B4-4401-B677-C7B1B80EFCFD}" presName="arrow" presStyleLbl="node1" presStyleIdx="2" presStyleCnt="3" custLinFactNeighborX="-140" custLinFactNeighborY="-1930"/>
      <dgm:spPr/>
    </dgm:pt>
    <dgm:pt modelId="{4BC8636C-3DC3-41FD-94C2-9FDE88B145EB}" type="pres">
      <dgm:prSet presAssocID="{C51F07A2-10B4-4401-B677-C7B1B80EFCFD}" presName="descendantArrow" presStyleCnt="0"/>
      <dgm:spPr/>
    </dgm:pt>
    <dgm:pt modelId="{9E0C10A1-F572-4428-8C09-BE8C095D6D40}" type="pres">
      <dgm:prSet presAssocID="{9C8A201D-6573-485C-A335-44A1374178CA}" presName="childTextArrow" presStyleLbl="fgAccFollowNode1" presStyleIdx="2" presStyleCnt="4">
        <dgm:presLayoutVars>
          <dgm:bulletEnabled val="1"/>
        </dgm:presLayoutVars>
      </dgm:prSet>
      <dgm:spPr/>
    </dgm:pt>
    <dgm:pt modelId="{3A5BC107-FDD5-4B03-B893-E6C6B78C4848}" type="pres">
      <dgm:prSet presAssocID="{1557075E-BF9F-4906-BF85-054D211107F5}" presName="childTextArrow" presStyleLbl="fgAccFollowNode1" presStyleIdx="3" presStyleCnt="4">
        <dgm:presLayoutVars>
          <dgm:bulletEnabled val="1"/>
        </dgm:presLayoutVars>
      </dgm:prSet>
      <dgm:spPr/>
    </dgm:pt>
  </dgm:ptLst>
  <dgm:cxnLst>
    <dgm:cxn modelId="{5227F607-5478-48B1-816C-0AEB2FA2C3D4}" type="presOf" srcId="{9C8A201D-6573-485C-A335-44A1374178CA}" destId="{9E0C10A1-F572-4428-8C09-BE8C095D6D40}" srcOrd="0" destOrd="0" presId="urn:microsoft.com/office/officeart/2005/8/layout/process4"/>
    <dgm:cxn modelId="{9E754619-3401-411D-A2ED-CC3B43517938}" srcId="{177B40DF-0239-4A97-8E6A-2B4606B233FE}" destId="{037C031F-F381-4E69-87F1-699AAB6F2267}" srcOrd="1" destOrd="0" parTransId="{8C7A1DA5-3402-49CF-81E7-2ED5D9FE3C6F}" sibTransId="{FF14F357-FCB5-4B1F-9904-BB221590CDA1}"/>
    <dgm:cxn modelId="{BC16AE26-2BD0-44EE-9745-28C825F3A300}" srcId="{177B40DF-0239-4A97-8E6A-2B4606B233FE}" destId="{260ED915-0B84-4024-97CE-6862CFBE3DC6}" srcOrd="2" destOrd="0" parTransId="{D7999664-5D3D-487D-B9A5-2AC4C2F50BBA}" sibTransId="{D85FA910-BFF2-4F22-B1AB-53322BD4DA70}"/>
    <dgm:cxn modelId="{2188CF44-2A96-454A-9522-88F5385058A4}" srcId="{037C031F-F381-4E69-87F1-699AAB6F2267}" destId="{3E6C3EE3-55F3-4F60-B02D-77997DE232F8}" srcOrd="0" destOrd="0" parTransId="{BCE1D69F-53A4-4667-AF50-41BCAAC75C43}" sibTransId="{4FC224C6-0AB4-4767-9343-F9BCBC13B3E8}"/>
    <dgm:cxn modelId="{B2476148-4A8D-4CE3-BBE2-712E787F5145}" type="presOf" srcId="{3E6C3EE3-55F3-4F60-B02D-77997DE232F8}" destId="{1540959E-A89B-4F46-8D0D-0CD0B0DE3990}" srcOrd="0" destOrd="0" presId="urn:microsoft.com/office/officeart/2005/8/layout/process4"/>
    <dgm:cxn modelId="{F1397A4C-38A1-451C-A2AF-295200AA789B}" srcId="{177B40DF-0239-4A97-8E6A-2B4606B233FE}" destId="{C51F07A2-10B4-4401-B677-C7B1B80EFCFD}" srcOrd="0" destOrd="0" parTransId="{0540CD02-1D2F-4FD7-BD1B-208E6E657498}" sibTransId="{592FF74A-365B-4768-BBE3-386B9DFBE670}"/>
    <dgm:cxn modelId="{812F1580-ED6F-49F7-8527-5A107488080D}" type="presOf" srcId="{260ED915-0B84-4024-97CE-6862CFBE3DC6}" destId="{D4F49A20-CB6E-4B72-8996-04DE69432379}" srcOrd="1" destOrd="0" presId="urn:microsoft.com/office/officeart/2005/8/layout/process4"/>
    <dgm:cxn modelId="{CC63B183-54BD-404C-9A35-0A84C8589051}" type="presOf" srcId="{24464BE6-136C-4BEF-B1B6-26CAC642A4DE}" destId="{BA0EEC40-41E6-4EBC-ACDB-85EE8FF9C756}" srcOrd="0" destOrd="0" presId="urn:microsoft.com/office/officeart/2005/8/layout/process4"/>
    <dgm:cxn modelId="{3B6D0384-5C19-4091-A5A0-E5F8FC0E2676}" srcId="{260ED915-0B84-4024-97CE-6862CFBE3DC6}" destId="{24464BE6-136C-4BEF-B1B6-26CAC642A4DE}" srcOrd="0" destOrd="0" parTransId="{338D7555-18B8-4B70-903C-F1965FAC6533}" sibTransId="{8A2CE60D-E5D1-489A-AFF9-A4E2CA8EE1C0}"/>
    <dgm:cxn modelId="{2449668C-9AA3-47E8-BF3E-52BCF31E86D0}" type="presOf" srcId="{177B40DF-0239-4A97-8E6A-2B4606B233FE}" destId="{D5647A42-9940-4F3A-B781-0B8DDC6103D2}" srcOrd="0" destOrd="0" presId="urn:microsoft.com/office/officeart/2005/8/layout/process4"/>
    <dgm:cxn modelId="{75F01192-498E-4859-BF98-5A0535D0EA15}" type="presOf" srcId="{C51F07A2-10B4-4401-B677-C7B1B80EFCFD}" destId="{C8117855-C259-4EBE-A525-A84C4D8B3064}" srcOrd="0" destOrd="0" presId="urn:microsoft.com/office/officeart/2005/8/layout/process4"/>
    <dgm:cxn modelId="{FDA126AA-39FD-4DE5-AD35-BC82D56A71F0}" type="presOf" srcId="{037C031F-F381-4E69-87F1-699AAB6F2267}" destId="{62C53F32-57F7-4C63-A596-D5006510906B}" srcOrd="0" destOrd="0" presId="urn:microsoft.com/office/officeart/2005/8/layout/process4"/>
    <dgm:cxn modelId="{2C5770BD-E66B-428F-9A24-86EDA28046C0}" srcId="{C51F07A2-10B4-4401-B677-C7B1B80EFCFD}" destId="{9C8A201D-6573-485C-A335-44A1374178CA}" srcOrd="0" destOrd="0" parTransId="{B310D8FA-A392-4688-9957-CCEC9D1B7362}" sibTransId="{19F38962-3504-455A-96CF-72951D737BD7}"/>
    <dgm:cxn modelId="{E79D8EC1-FF9C-4E60-BFF5-2A321CEF393B}" type="presOf" srcId="{C51F07A2-10B4-4401-B677-C7B1B80EFCFD}" destId="{9E4B1F79-9072-4DE3-83FB-B600AA5DD434}" srcOrd="1" destOrd="0" presId="urn:microsoft.com/office/officeart/2005/8/layout/process4"/>
    <dgm:cxn modelId="{0367F8DB-DB64-41DD-A8F9-0D4C5E1D6BF9}" srcId="{C51F07A2-10B4-4401-B677-C7B1B80EFCFD}" destId="{1557075E-BF9F-4906-BF85-054D211107F5}" srcOrd="1" destOrd="0" parTransId="{E03D823E-17A5-4698-AF5C-ADE428B3742A}" sibTransId="{71BA522F-F7DA-477C-82C8-B362A74B4943}"/>
    <dgm:cxn modelId="{B00347E8-38A8-418C-8EAE-B09987953DFE}" type="presOf" srcId="{1557075E-BF9F-4906-BF85-054D211107F5}" destId="{3A5BC107-FDD5-4B03-B893-E6C6B78C4848}" srcOrd="0" destOrd="0" presId="urn:microsoft.com/office/officeart/2005/8/layout/process4"/>
    <dgm:cxn modelId="{26F132EB-E08A-4112-84DB-43D90B4EED75}" type="presOf" srcId="{037C031F-F381-4E69-87F1-699AAB6F2267}" destId="{AFBA27A0-CC92-4683-8383-CB898D86E27D}" srcOrd="1" destOrd="0" presId="urn:microsoft.com/office/officeart/2005/8/layout/process4"/>
    <dgm:cxn modelId="{444C90F0-C350-44AC-BA7F-E95D0A409983}" type="presOf" srcId="{260ED915-0B84-4024-97CE-6862CFBE3DC6}" destId="{C6085DAC-EE60-4267-A222-968E07E139D0}" srcOrd="0" destOrd="0" presId="urn:microsoft.com/office/officeart/2005/8/layout/process4"/>
    <dgm:cxn modelId="{6A7E39D0-F6F5-40DB-9287-716A6FD6233D}" type="presParOf" srcId="{D5647A42-9940-4F3A-B781-0B8DDC6103D2}" destId="{20339E8D-B605-4B11-B417-38F260BBC311}" srcOrd="0" destOrd="0" presId="urn:microsoft.com/office/officeart/2005/8/layout/process4"/>
    <dgm:cxn modelId="{B8410FCF-7217-4A8A-AA7C-53BD034ABBBC}" type="presParOf" srcId="{20339E8D-B605-4B11-B417-38F260BBC311}" destId="{C6085DAC-EE60-4267-A222-968E07E139D0}" srcOrd="0" destOrd="0" presId="urn:microsoft.com/office/officeart/2005/8/layout/process4"/>
    <dgm:cxn modelId="{BD5DAC48-331F-436C-A88F-10109C02B2E2}" type="presParOf" srcId="{20339E8D-B605-4B11-B417-38F260BBC311}" destId="{D4F49A20-CB6E-4B72-8996-04DE69432379}" srcOrd="1" destOrd="0" presId="urn:microsoft.com/office/officeart/2005/8/layout/process4"/>
    <dgm:cxn modelId="{DE6B1AEB-A50D-440A-898A-C4D6D24F26D9}" type="presParOf" srcId="{20339E8D-B605-4B11-B417-38F260BBC311}" destId="{1800568A-CA96-47C3-9C63-FAB6755FB112}" srcOrd="2" destOrd="0" presId="urn:microsoft.com/office/officeart/2005/8/layout/process4"/>
    <dgm:cxn modelId="{2FBCA01F-DEB6-48E4-A77C-0F2C044371C8}" type="presParOf" srcId="{1800568A-CA96-47C3-9C63-FAB6755FB112}" destId="{BA0EEC40-41E6-4EBC-ACDB-85EE8FF9C756}" srcOrd="0" destOrd="0" presId="urn:microsoft.com/office/officeart/2005/8/layout/process4"/>
    <dgm:cxn modelId="{857042C0-02F7-44B0-8A42-EF31BD460A9A}" type="presParOf" srcId="{D5647A42-9940-4F3A-B781-0B8DDC6103D2}" destId="{DA23EA50-8596-4F29-9962-6E8AC8A58053}" srcOrd="1" destOrd="0" presId="urn:microsoft.com/office/officeart/2005/8/layout/process4"/>
    <dgm:cxn modelId="{A40105AA-96D0-470D-9FAB-EE2236E68C67}" type="presParOf" srcId="{D5647A42-9940-4F3A-B781-0B8DDC6103D2}" destId="{508AA885-2348-4B31-BE5D-5734F9260E23}" srcOrd="2" destOrd="0" presId="urn:microsoft.com/office/officeart/2005/8/layout/process4"/>
    <dgm:cxn modelId="{874BDB0D-7239-44B3-941C-EC293BA7A5B4}" type="presParOf" srcId="{508AA885-2348-4B31-BE5D-5734F9260E23}" destId="{62C53F32-57F7-4C63-A596-D5006510906B}" srcOrd="0" destOrd="0" presId="urn:microsoft.com/office/officeart/2005/8/layout/process4"/>
    <dgm:cxn modelId="{34D6D17B-8974-47DD-A0DC-7590D17EE1D8}" type="presParOf" srcId="{508AA885-2348-4B31-BE5D-5734F9260E23}" destId="{AFBA27A0-CC92-4683-8383-CB898D86E27D}" srcOrd="1" destOrd="0" presId="urn:microsoft.com/office/officeart/2005/8/layout/process4"/>
    <dgm:cxn modelId="{C6202AA7-239F-4E55-8725-013EE2CA9207}" type="presParOf" srcId="{508AA885-2348-4B31-BE5D-5734F9260E23}" destId="{30D0F63F-E5E1-48E5-A93C-6A3066CE9757}" srcOrd="2" destOrd="0" presId="urn:microsoft.com/office/officeart/2005/8/layout/process4"/>
    <dgm:cxn modelId="{D47571CF-1180-4707-886A-E9E9AC4B6A60}" type="presParOf" srcId="{30D0F63F-E5E1-48E5-A93C-6A3066CE9757}" destId="{1540959E-A89B-4F46-8D0D-0CD0B0DE3990}" srcOrd="0" destOrd="0" presId="urn:microsoft.com/office/officeart/2005/8/layout/process4"/>
    <dgm:cxn modelId="{BCE06013-F783-467B-9D05-F07DE83CCC24}" type="presParOf" srcId="{D5647A42-9940-4F3A-B781-0B8DDC6103D2}" destId="{EC489B4B-6150-4841-907D-5E5FF603C423}" srcOrd="3" destOrd="0" presId="urn:microsoft.com/office/officeart/2005/8/layout/process4"/>
    <dgm:cxn modelId="{4E6DD6B3-BD6D-42F5-96C5-BC84A1E54630}" type="presParOf" srcId="{D5647A42-9940-4F3A-B781-0B8DDC6103D2}" destId="{9FCCD8E3-E56D-439A-9568-487D02C991ED}" srcOrd="4" destOrd="0" presId="urn:microsoft.com/office/officeart/2005/8/layout/process4"/>
    <dgm:cxn modelId="{5B448B33-C198-471F-A864-7F141D4737EE}" type="presParOf" srcId="{9FCCD8E3-E56D-439A-9568-487D02C991ED}" destId="{C8117855-C259-4EBE-A525-A84C4D8B3064}" srcOrd="0" destOrd="0" presId="urn:microsoft.com/office/officeart/2005/8/layout/process4"/>
    <dgm:cxn modelId="{51487BB2-3C9E-4334-8E8F-80162BBC617B}" type="presParOf" srcId="{9FCCD8E3-E56D-439A-9568-487D02C991ED}" destId="{9E4B1F79-9072-4DE3-83FB-B600AA5DD434}" srcOrd="1" destOrd="0" presId="urn:microsoft.com/office/officeart/2005/8/layout/process4"/>
    <dgm:cxn modelId="{1CAB26AF-15DF-45D4-8AEE-AB081EA53BE2}" type="presParOf" srcId="{9FCCD8E3-E56D-439A-9568-487D02C991ED}" destId="{4BC8636C-3DC3-41FD-94C2-9FDE88B145EB}" srcOrd="2" destOrd="0" presId="urn:microsoft.com/office/officeart/2005/8/layout/process4"/>
    <dgm:cxn modelId="{71C4D6F5-7BC6-4ACC-93EE-A7587F95A888}" type="presParOf" srcId="{4BC8636C-3DC3-41FD-94C2-9FDE88B145EB}" destId="{9E0C10A1-F572-4428-8C09-BE8C095D6D40}" srcOrd="0" destOrd="0" presId="urn:microsoft.com/office/officeart/2005/8/layout/process4"/>
    <dgm:cxn modelId="{72469EB2-33C3-4FE7-9754-CDB2A7771614}" type="presParOf" srcId="{4BC8636C-3DC3-41FD-94C2-9FDE88B145EB}" destId="{3A5BC107-FDD5-4B03-B893-E6C6B78C4848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FD2952-AB80-4701-AA0C-9E1F23C8A9BC}">
      <dsp:nvSpPr>
        <dsp:cNvPr id="0" name=""/>
        <dsp:cNvSpPr/>
      </dsp:nvSpPr>
      <dsp:spPr>
        <a:xfrm>
          <a:off x="1514496" y="1402717"/>
          <a:ext cx="1782914" cy="1542293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/>
        </a:p>
      </dsp:txBody>
      <dsp:txXfrm>
        <a:off x="1809950" y="1658297"/>
        <a:ext cx="1192006" cy="1031133"/>
      </dsp:txXfrm>
    </dsp:sp>
    <dsp:sp modelId="{B1895766-5E04-4FB6-A04C-E588DF6B8A5F}">
      <dsp:nvSpPr>
        <dsp:cNvPr id="0" name=""/>
        <dsp:cNvSpPr/>
      </dsp:nvSpPr>
      <dsp:spPr>
        <a:xfrm>
          <a:off x="2630943" y="664834"/>
          <a:ext cx="672688" cy="579610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0209FA-1F19-4560-998A-FDAD7AB99B30}">
      <dsp:nvSpPr>
        <dsp:cNvPr id="0" name=""/>
        <dsp:cNvSpPr/>
      </dsp:nvSpPr>
      <dsp:spPr>
        <a:xfrm>
          <a:off x="1678728" y="0"/>
          <a:ext cx="1461085" cy="1264010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1920861" y="209473"/>
        <a:ext cx="976819" cy="845064"/>
      </dsp:txXfrm>
    </dsp:sp>
    <dsp:sp modelId="{13706E3F-7497-43D0-BCBE-DB42C4AADCF6}">
      <dsp:nvSpPr>
        <dsp:cNvPr id="0" name=""/>
        <dsp:cNvSpPr/>
      </dsp:nvSpPr>
      <dsp:spPr>
        <a:xfrm>
          <a:off x="3416023" y="1748396"/>
          <a:ext cx="672688" cy="579610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EB73FA-21A8-4C73-A773-2C1C64551190}">
      <dsp:nvSpPr>
        <dsp:cNvPr id="0" name=""/>
        <dsp:cNvSpPr/>
      </dsp:nvSpPr>
      <dsp:spPr>
        <a:xfrm>
          <a:off x="3018714" y="777451"/>
          <a:ext cx="1461085" cy="1264010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3260847" y="986924"/>
        <a:ext cx="976819" cy="845064"/>
      </dsp:txXfrm>
    </dsp:sp>
    <dsp:sp modelId="{AAC10E22-3108-464E-80E9-CEE743D8C183}">
      <dsp:nvSpPr>
        <dsp:cNvPr id="0" name=""/>
        <dsp:cNvSpPr/>
      </dsp:nvSpPr>
      <dsp:spPr>
        <a:xfrm>
          <a:off x="2870656" y="2971534"/>
          <a:ext cx="672688" cy="579610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DE0A4F-C310-4FE8-92C3-853B951689E0}">
      <dsp:nvSpPr>
        <dsp:cNvPr id="0" name=""/>
        <dsp:cNvSpPr/>
      </dsp:nvSpPr>
      <dsp:spPr>
        <a:xfrm>
          <a:off x="3018714" y="2305830"/>
          <a:ext cx="1461085" cy="1264010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3260847" y="2515303"/>
        <a:ext cx="976819" cy="845064"/>
      </dsp:txXfrm>
    </dsp:sp>
    <dsp:sp modelId="{439155C4-A3F6-4668-9FDA-3FF9E5DB2963}">
      <dsp:nvSpPr>
        <dsp:cNvPr id="0" name=""/>
        <dsp:cNvSpPr/>
      </dsp:nvSpPr>
      <dsp:spPr>
        <a:xfrm>
          <a:off x="1517814" y="3098500"/>
          <a:ext cx="672688" cy="579610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CB73C8-8CC1-40E1-94E2-AA7483698E0E}">
      <dsp:nvSpPr>
        <dsp:cNvPr id="0" name=""/>
        <dsp:cNvSpPr/>
      </dsp:nvSpPr>
      <dsp:spPr>
        <a:xfrm>
          <a:off x="1678728" y="3084152"/>
          <a:ext cx="1461085" cy="1264010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1920861" y="3293625"/>
        <a:ext cx="976819" cy="845064"/>
      </dsp:txXfrm>
    </dsp:sp>
    <dsp:sp modelId="{13D066F1-CB41-4CE5-8FD4-F6E4E5C36C97}">
      <dsp:nvSpPr>
        <dsp:cNvPr id="0" name=""/>
        <dsp:cNvSpPr/>
      </dsp:nvSpPr>
      <dsp:spPr>
        <a:xfrm>
          <a:off x="719878" y="2015373"/>
          <a:ext cx="672688" cy="579610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153548-4555-43D4-AE5E-0DC4D4B13C40}">
      <dsp:nvSpPr>
        <dsp:cNvPr id="0" name=""/>
        <dsp:cNvSpPr/>
      </dsp:nvSpPr>
      <dsp:spPr>
        <a:xfrm>
          <a:off x="332522" y="2306700"/>
          <a:ext cx="1461085" cy="1264010"/>
        </a:xfrm>
        <a:prstGeom prst="hexagon">
          <a:avLst>
            <a:gd name="adj" fmla="val 2857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574655" y="2516173"/>
        <a:ext cx="976819" cy="845064"/>
      </dsp:txXfrm>
    </dsp:sp>
    <dsp:sp modelId="{58661080-F810-4ADD-80B3-7B9920B2292B}">
      <dsp:nvSpPr>
        <dsp:cNvPr id="0" name=""/>
        <dsp:cNvSpPr/>
      </dsp:nvSpPr>
      <dsp:spPr>
        <a:xfrm>
          <a:off x="332522" y="775712"/>
          <a:ext cx="1461085" cy="1264010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574655" y="985185"/>
        <a:ext cx="976819" cy="8450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FDD88E-E2AE-4987-AF9C-B5364834B5F5}">
      <dsp:nvSpPr>
        <dsp:cNvPr id="0" name=""/>
        <dsp:cNvSpPr/>
      </dsp:nvSpPr>
      <dsp:spPr>
        <a:xfrm>
          <a:off x="0" y="4253769"/>
          <a:ext cx="8481393" cy="93062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Extract the alpha matte, foreground and background</a:t>
          </a:r>
        </a:p>
      </dsp:txBody>
      <dsp:txXfrm>
        <a:off x="0" y="4253769"/>
        <a:ext cx="8481393" cy="502535"/>
      </dsp:txXfrm>
    </dsp:sp>
    <dsp:sp modelId="{0C795153-F4C2-4B2C-92B0-234277C858B1}">
      <dsp:nvSpPr>
        <dsp:cNvPr id="0" name=""/>
        <dsp:cNvSpPr/>
      </dsp:nvSpPr>
      <dsp:spPr>
        <a:xfrm>
          <a:off x="0" y="4737691"/>
          <a:ext cx="8481393" cy="42808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Using Closed Form proposed in past studies</a:t>
          </a:r>
        </a:p>
      </dsp:txBody>
      <dsp:txXfrm>
        <a:off x="0" y="4737691"/>
        <a:ext cx="8481393" cy="428085"/>
      </dsp:txXfrm>
    </dsp:sp>
    <dsp:sp modelId="{008FAAB3-1509-4720-815E-212944228CAF}">
      <dsp:nvSpPr>
        <dsp:cNvPr id="0" name=""/>
        <dsp:cNvSpPr/>
      </dsp:nvSpPr>
      <dsp:spPr>
        <a:xfrm rot="10800000">
          <a:off x="0" y="2836433"/>
          <a:ext cx="8481393" cy="1431294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Calculate the </a:t>
          </a:r>
          <a:r>
            <a:rPr lang="en-US" sz="2800" kern="1200" dirty="0" err="1"/>
            <a:t>trimap</a:t>
          </a:r>
          <a:endParaRPr lang="en-US" sz="2800" kern="1200" dirty="0"/>
        </a:p>
      </dsp:txBody>
      <dsp:txXfrm rot="-10800000">
        <a:off x="0" y="2836433"/>
        <a:ext cx="8481393" cy="502384"/>
      </dsp:txXfrm>
    </dsp:sp>
    <dsp:sp modelId="{4E46A0B2-0137-481C-B99D-1BBFDACCD29D}">
      <dsp:nvSpPr>
        <dsp:cNvPr id="0" name=""/>
        <dsp:cNvSpPr/>
      </dsp:nvSpPr>
      <dsp:spPr>
        <a:xfrm>
          <a:off x="0" y="3338818"/>
          <a:ext cx="8481393" cy="427957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Using the intersection of the 2 masks found before</a:t>
          </a:r>
        </a:p>
      </dsp:txBody>
      <dsp:txXfrm>
        <a:off x="0" y="3338818"/>
        <a:ext cx="8481393" cy="427957"/>
      </dsp:txXfrm>
    </dsp:sp>
    <dsp:sp modelId="{AFBA27A0-CC92-4683-8383-CB898D86E27D}">
      <dsp:nvSpPr>
        <dsp:cNvPr id="0" name=""/>
        <dsp:cNvSpPr/>
      </dsp:nvSpPr>
      <dsp:spPr>
        <a:xfrm rot="10800000">
          <a:off x="0" y="1419098"/>
          <a:ext cx="8481393" cy="1431294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Create a 2 masks of the image (broad and strict)</a:t>
          </a:r>
        </a:p>
      </dsp:txBody>
      <dsp:txXfrm rot="-10800000">
        <a:off x="0" y="1419098"/>
        <a:ext cx="8481393" cy="502384"/>
      </dsp:txXfrm>
    </dsp:sp>
    <dsp:sp modelId="{1540959E-A89B-4F46-8D0D-0CD0B0DE3990}">
      <dsp:nvSpPr>
        <dsp:cNvPr id="0" name=""/>
        <dsp:cNvSpPr/>
      </dsp:nvSpPr>
      <dsp:spPr>
        <a:xfrm>
          <a:off x="0" y="1921482"/>
          <a:ext cx="8481393" cy="427957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Using a custom threshold that separates by color intensity</a:t>
          </a:r>
        </a:p>
      </dsp:txBody>
      <dsp:txXfrm>
        <a:off x="0" y="1921482"/>
        <a:ext cx="8481393" cy="427957"/>
      </dsp:txXfrm>
    </dsp:sp>
    <dsp:sp modelId="{9E4B1F79-9072-4DE3-83FB-B600AA5DD434}">
      <dsp:nvSpPr>
        <dsp:cNvPr id="0" name=""/>
        <dsp:cNvSpPr/>
      </dsp:nvSpPr>
      <dsp:spPr>
        <a:xfrm rot="10800000">
          <a:off x="0" y="1763"/>
          <a:ext cx="8481393" cy="1431294"/>
        </a:xfrm>
        <a:prstGeom prst="upArrowCallou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Pre-processing the image</a:t>
          </a:r>
        </a:p>
      </dsp:txBody>
      <dsp:txXfrm rot="-10800000">
        <a:off x="0" y="1763"/>
        <a:ext cx="8481393" cy="502384"/>
      </dsp:txXfrm>
    </dsp:sp>
    <dsp:sp modelId="{9E0C10A1-F572-4428-8C09-BE8C095D6D40}">
      <dsp:nvSpPr>
        <dsp:cNvPr id="0" name=""/>
        <dsp:cNvSpPr/>
      </dsp:nvSpPr>
      <dsp:spPr>
        <a:xfrm>
          <a:off x="0" y="504147"/>
          <a:ext cx="4240696" cy="42795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1. Convert the image to grayscale</a:t>
          </a:r>
        </a:p>
      </dsp:txBody>
      <dsp:txXfrm>
        <a:off x="0" y="504147"/>
        <a:ext cx="4240696" cy="427957"/>
      </dsp:txXfrm>
    </dsp:sp>
    <dsp:sp modelId="{3A5BC107-FDD5-4B03-B893-E6C6B78C4848}">
      <dsp:nvSpPr>
        <dsp:cNvPr id="0" name=""/>
        <dsp:cNvSpPr/>
      </dsp:nvSpPr>
      <dsp:spPr>
        <a:xfrm>
          <a:off x="4240696" y="504147"/>
          <a:ext cx="4240696" cy="427957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2. Reduce noise in image</a:t>
          </a:r>
        </a:p>
      </dsp:txBody>
      <dsp:txXfrm>
        <a:off x="4240696" y="504147"/>
        <a:ext cx="4240696" cy="4279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F49A20-CB6E-4B72-8996-04DE69432379}">
      <dsp:nvSpPr>
        <dsp:cNvPr id="0" name=""/>
        <dsp:cNvSpPr/>
      </dsp:nvSpPr>
      <dsp:spPr>
        <a:xfrm>
          <a:off x="0" y="3694301"/>
          <a:ext cx="8913693" cy="121255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Extract object contours with outlined borders</a:t>
          </a:r>
        </a:p>
      </dsp:txBody>
      <dsp:txXfrm>
        <a:off x="0" y="3694301"/>
        <a:ext cx="8913693" cy="654778"/>
      </dsp:txXfrm>
    </dsp:sp>
    <dsp:sp modelId="{BA0EEC40-41E6-4EBC-ACDB-85EE8FF9C756}">
      <dsp:nvSpPr>
        <dsp:cNvPr id="0" name=""/>
        <dsp:cNvSpPr/>
      </dsp:nvSpPr>
      <dsp:spPr>
        <a:xfrm>
          <a:off x="0" y="4324828"/>
          <a:ext cx="8913693" cy="557773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35560" rIns="199136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Equalizing </a:t>
          </a:r>
          <a:r>
            <a:rPr lang="en-US" sz="2800" b="0" i="0" kern="1200" dirty="0"/>
            <a:t>the histogram of the image </a:t>
          </a:r>
          <a:endParaRPr lang="en-US" sz="2800" kern="1200" dirty="0"/>
        </a:p>
      </dsp:txBody>
      <dsp:txXfrm>
        <a:off x="0" y="4324828"/>
        <a:ext cx="8913693" cy="557773"/>
      </dsp:txXfrm>
    </dsp:sp>
    <dsp:sp modelId="{AFBA27A0-CC92-4683-8383-CB898D86E27D}">
      <dsp:nvSpPr>
        <dsp:cNvPr id="0" name=""/>
        <dsp:cNvSpPr/>
      </dsp:nvSpPr>
      <dsp:spPr>
        <a:xfrm rot="10800000">
          <a:off x="0" y="1798033"/>
          <a:ext cx="8913693" cy="1864905"/>
        </a:xfrm>
        <a:prstGeom prst="upArrowCallou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Calculate Gradient</a:t>
          </a:r>
        </a:p>
      </dsp:txBody>
      <dsp:txXfrm rot="-10800000">
        <a:off x="0" y="1798033"/>
        <a:ext cx="8913693" cy="654581"/>
      </dsp:txXfrm>
    </dsp:sp>
    <dsp:sp modelId="{1540959E-A89B-4F46-8D0D-0CD0B0DE3990}">
      <dsp:nvSpPr>
        <dsp:cNvPr id="0" name=""/>
        <dsp:cNvSpPr/>
      </dsp:nvSpPr>
      <dsp:spPr>
        <a:xfrm>
          <a:off x="0" y="2502166"/>
          <a:ext cx="8913693" cy="557606"/>
        </a:xfrm>
        <a:prstGeom prst="rect">
          <a:avLst/>
        </a:prstGeom>
        <a:solidFill>
          <a:schemeClr val="accent4">
            <a:tint val="40000"/>
            <a:alpha val="90000"/>
            <a:hueOff val="3620642"/>
            <a:satOff val="-17082"/>
            <a:lumOff val="-617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3620642"/>
              <a:satOff val="-17082"/>
              <a:lumOff val="-61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Using the Sobel operator on axis X and Y</a:t>
          </a:r>
        </a:p>
      </dsp:txBody>
      <dsp:txXfrm>
        <a:off x="0" y="2502166"/>
        <a:ext cx="8913693" cy="557606"/>
      </dsp:txXfrm>
    </dsp:sp>
    <dsp:sp modelId="{9E4B1F79-9072-4DE3-83FB-B600AA5DD434}">
      <dsp:nvSpPr>
        <dsp:cNvPr id="0" name=""/>
        <dsp:cNvSpPr/>
      </dsp:nvSpPr>
      <dsp:spPr>
        <a:xfrm rot="10800000">
          <a:off x="0" y="0"/>
          <a:ext cx="8913693" cy="1864905"/>
        </a:xfrm>
        <a:prstGeom prst="upArrowCallou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Pre-processing the image</a:t>
          </a:r>
        </a:p>
      </dsp:txBody>
      <dsp:txXfrm rot="-10800000">
        <a:off x="0" y="0"/>
        <a:ext cx="8913693" cy="654581"/>
      </dsp:txXfrm>
    </dsp:sp>
    <dsp:sp modelId="{9E0C10A1-F572-4428-8C09-BE8C095D6D40}">
      <dsp:nvSpPr>
        <dsp:cNvPr id="0" name=""/>
        <dsp:cNvSpPr/>
      </dsp:nvSpPr>
      <dsp:spPr>
        <a:xfrm>
          <a:off x="0" y="655449"/>
          <a:ext cx="4456846" cy="557606"/>
        </a:xfrm>
        <a:prstGeom prst="rect">
          <a:avLst/>
        </a:prstGeom>
        <a:solidFill>
          <a:schemeClr val="accent4">
            <a:tint val="40000"/>
            <a:alpha val="90000"/>
            <a:hueOff val="7241284"/>
            <a:satOff val="-34163"/>
            <a:lumOff val="-1234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7241284"/>
              <a:satOff val="-34163"/>
              <a:lumOff val="-123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1. Convert the image to grayscale</a:t>
          </a:r>
        </a:p>
      </dsp:txBody>
      <dsp:txXfrm>
        <a:off x="0" y="655449"/>
        <a:ext cx="4456846" cy="557606"/>
      </dsp:txXfrm>
    </dsp:sp>
    <dsp:sp modelId="{3A5BC107-FDD5-4B03-B893-E6C6B78C4848}">
      <dsp:nvSpPr>
        <dsp:cNvPr id="0" name=""/>
        <dsp:cNvSpPr/>
      </dsp:nvSpPr>
      <dsp:spPr>
        <a:xfrm>
          <a:off x="4456846" y="655449"/>
          <a:ext cx="4456846" cy="557606"/>
        </a:xfrm>
        <a:prstGeom prst="rect">
          <a:avLst/>
        </a:prstGeom>
        <a:solidFill>
          <a:schemeClr val="accent4">
            <a:tint val="40000"/>
            <a:alpha val="90000"/>
            <a:hueOff val="10861925"/>
            <a:satOff val="-51245"/>
            <a:lumOff val="-1851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10861925"/>
              <a:satOff val="-51245"/>
              <a:lumOff val="-18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2. Reduce noise in image</a:t>
          </a:r>
        </a:p>
      </dsp:txBody>
      <dsp:txXfrm>
        <a:off x="4456846" y="655449"/>
        <a:ext cx="4456846" cy="5576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0E29F-8D25-08E2-F9EB-90B33E4A71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29A608-15FE-2E5B-ECC3-52892CB416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C54CD-7CBC-A5DC-B87E-520C2013D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5F6C5-F478-4FAF-B88B-617EBED77F14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60B05-E25F-327A-556C-82020CE5E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CB600-4AFF-E343-9A40-141D242C8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6BEF2-9A0A-4784-A352-09B808EFA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56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320A-75AE-3895-F7B5-C8A5E3873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3DBC69-B770-5B80-9944-1CB68C2E8B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D7D10-DA24-A46F-C7B6-51D23CB0B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5F6C5-F478-4FAF-B88B-617EBED77F14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F7D4B-02B3-D5C0-0021-C3FEB5003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4DB3C-E3EC-C12B-16E7-C14D66112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6BEF2-9A0A-4784-A352-09B808EFA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937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9CA36B-AA3F-2119-A471-A87A87DC75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FF150E-B71F-48A6-D4C9-A7080053D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83A12-87AA-293B-4CEF-0B096C4BD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5F6C5-F478-4FAF-B88B-617EBED77F14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C69B1-C4EA-8058-7BF4-441989383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6CDB7-D40D-FFDE-E753-BD5E1A90A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6BEF2-9A0A-4784-A352-09B808EFA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80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2536E-A1AA-F3EF-ED2A-E9A452403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6A905-FF08-997C-B950-2FC252100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D6FFF-D722-40A7-2B7B-EF34CAF56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5F6C5-F478-4FAF-B88B-617EBED77F14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8D459-200E-BBD3-700C-E37336C4D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26E4A-78DD-E1F7-048E-E286CA063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6BEF2-9A0A-4784-A352-09B808EFA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685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3A502-0818-FFF6-38F6-710904D90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3BECBD-7B8C-FB2C-D05B-8C00201F9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EE478-087F-6AE4-A15F-0AD8899F2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5F6C5-F478-4FAF-B88B-617EBED77F14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DC3F7-1E1D-DEE3-091C-23B76FAAA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0FE82-A281-F32E-3C5D-65B60005B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6BEF2-9A0A-4784-A352-09B808EFA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007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A2B86-FD63-F847-D0E2-16F801BDC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2FC24-3538-60CA-8222-6561B5B1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E6413D-E9D0-648B-B588-8AD9F63C2D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B957F9-6AB6-56B8-F095-AA94AF967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5F6C5-F478-4FAF-B88B-617EBED77F14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3DB437-442C-0E1A-2885-A36C6370E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225736-8660-F20E-9993-D704FE5E7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6BEF2-9A0A-4784-A352-09B808EFA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35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19A04-70B5-62D8-3933-27D54BD4E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B5DF31-D761-5CB2-7C3A-3642C06BF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327EC-2402-6B6D-8E79-0384AC48E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EDDC45-72D7-C0B5-BD7F-B1FA45CD81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DDAB5-27A9-FEC3-6104-A86DF385AF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0AF5FE-3AFB-D9A3-EACB-76033A672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5F6C5-F478-4FAF-B88B-617EBED77F14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A864C9-E9C5-0465-E10A-7D12467D9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3FE9CC-0D66-CB62-E6A9-003FDFFA8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6BEF2-9A0A-4784-A352-09B808EFA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183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60CB0-8A90-A5E9-0D1E-31F1C22D8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836B87-6B7E-4F66-C3ED-490887228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5F6C5-F478-4FAF-B88B-617EBED77F14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2D58ED-5985-A9EE-43EC-BCD0E931D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3C6DDD-6EE6-0D10-EED2-14547EFE8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6BEF2-9A0A-4784-A352-09B808EFA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152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5EC119-9005-8379-D54C-58CAD72F4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5F6C5-F478-4FAF-B88B-617EBED77F14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4E1FF6-2357-EAA2-BA56-C0C6A2EE7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954422-837A-8169-725D-9EF425881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6BEF2-9A0A-4784-A352-09B808EFA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064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BCACD-B8B1-8105-D5CD-73D133E8B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1AEF8-2562-3129-660B-F98DFE600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FDF4DF-2C0A-C245-688C-13FFDE5F80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6009D-4F7D-2064-36D2-077DE7460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5F6C5-F478-4FAF-B88B-617EBED77F14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86CA9-C263-30E4-851E-19362ECD3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6EE707-E914-96DF-22AE-220144979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6BEF2-9A0A-4784-A352-09B808EFA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531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7FEC7-3A0A-71C8-9022-2B33F8E4A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C79587-6423-9265-F1E8-478AADC916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1BEEAB-8C2F-1D6E-6599-E022152AC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017730-323A-30A3-AB9D-BDA6840B8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5F6C5-F478-4FAF-B88B-617EBED77F14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3B3AE-C5C5-6004-6FCA-EB36F3C5E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5C11FA-1624-807A-5D7B-37ABB0EE2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6BEF2-9A0A-4784-A352-09B808EFA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793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51CB54-7545-C8E3-1027-6B64F1588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B012DA-F71A-EF8C-6F63-7BC192E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7CBBF-4C83-6FAB-2DC8-80A13A6579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45F6C5-F478-4FAF-B88B-617EBED77F14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915B2-7DE9-8AAA-BA06-90CF02EBF4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60AE9-4D2C-AC88-D7C4-D821A7E8F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E6BEF2-9A0A-4784-A352-09B808EFA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5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diagramColors" Target="../diagrams/colors2.xml"/><Relationship Id="rId12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11.png"/><Relationship Id="rId5" Type="http://schemas.openxmlformats.org/officeDocument/2006/relationships/diagramLayout" Target="../diagrams/layout2.xml"/><Relationship Id="rId10" Type="http://schemas.openxmlformats.org/officeDocument/2006/relationships/image" Target="../media/image10.png"/><Relationship Id="rId4" Type="http://schemas.openxmlformats.org/officeDocument/2006/relationships/diagramData" Target="../diagrams/data2.xml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bstract light trails against black background">
            <a:extLst>
              <a:ext uri="{FF2B5EF4-FFF2-40B4-BE49-F238E27FC236}">
                <a16:creationId xmlns:a16="http://schemas.microsoft.com/office/drawing/2014/main" id="{B42424C0-F0C0-45EA-CEEB-7628134493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994" b="773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5D8375-FFD6-FBA8-D599-17CD8A705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28481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Object contours detection in motion-blurred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2ECB80-665A-3D46-15B9-2E60BD0E7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82735"/>
            <a:ext cx="9144000" cy="176372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Presented by:</a:t>
            </a:r>
          </a:p>
          <a:p>
            <a:r>
              <a:rPr lang="en-US" dirty="0">
                <a:solidFill>
                  <a:srgbClr val="FFFFFF"/>
                </a:solidFill>
              </a:rPr>
              <a:t>Angela Remolina and </a:t>
            </a:r>
            <a:r>
              <a:rPr lang="en-US" dirty="0" err="1">
                <a:solidFill>
                  <a:srgbClr val="FFFFFF"/>
                </a:solidFill>
              </a:rPr>
              <a:t>Semjon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Tukmatsov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b="1" dirty="0">
                <a:solidFill>
                  <a:srgbClr val="FFFFFF"/>
                </a:solidFill>
              </a:rPr>
              <a:t>IACV project 2023-2024</a:t>
            </a:r>
          </a:p>
        </p:txBody>
      </p:sp>
    </p:spTree>
    <p:extLst>
      <p:ext uri="{BB962C8B-B14F-4D97-AF65-F5344CB8AC3E}">
        <p14:creationId xmlns:p14="http://schemas.microsoft.com/office/powerpoint/2010/main" val="825206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C0F6E-9B14-E2CA-3958-B823F554E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r>
              <a:rPr lang="en-US" sz="3200"/>
              <a:t>Experiments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6A55F-7733-4E60-00FD-9842A1D76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4085665" cy="3591207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pic>
        <p:nvPicPr>
          <p:cNvPr id="5" name="Picture 4" descr="Pipetting sample in test tube">
            <a:extLst>
              <a:ext uri="{FF2B5EF4-FFF2-40B4-BE49-F238E27FC236}">
                <a16:creationId xmlns:a16="http://schemas.microsoft.com/office/drawing/2014/main" id="{CAB51F09-9EDA-1777-0304-22211D8B81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56" r="19878" b="-1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298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8AFF1-5C55-C1DD-8399-5F496CA8C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 dirty="0"/>
              <a:t>Conclusions and future work</a:t>
            </a:r>
          </a:p>
        </p:txBody>
      </p:sp>
      <p:pic>
        <p:nvPicPr>
          <p:cNvPr id="5" name="Picture 4" descr="Steel gears">
            <a:extLst>
              <a:ext uri="{FF2B5EF4-FFF2-40B4-BE49-F238E27FC236}">
                <a16:creationId xmlns:a16="http://schemas.microsoft.com/office/drawing/2014/main" id="{21A04BB6-A1DE-2CF1-8677-B93E2BC022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1" r="49011" b="-1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D7B90-1B4E-AD35-866A-7CAF8BDFC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>
            <a:normAutofit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932004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D0390C-8F88-8256-40FE-5E91E2737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2FB68-BE35-3BD4-331F-8B3E47538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Problem formulation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Definitions + State of the art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Proposed approach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Implementation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Experiments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Conclusions + Future work</a:t>
            </a:r>
          </a:p>
        </p:txBody>
      </p:sp>
      <p:pic>
        <p:nvPicPr>
          <p:cNvPr id="5" name="Picture 4" descr="A blue and green triangle pattern&#10;&#10;Description automatically generated">
            <a:extLst>
              <a:ext uri="{FF2B5EF4-FFF2-40B4-BE49-F238E27FC236}">
                <a16:creationId xmlns:a16="http://schemas.microsoft.com/office/drawing/2014/main" id="{90FF5511-29CA-FD01-25DE-E30C2D67C6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163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8676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6BE42-DC86-6E4A-4A38-A98D835A4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r>
              <a:rPr lang="en-US" sz="3200"/>
              <a:t>Problem formulation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12C8A-4EF3-390F-DA59-F9836B688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4085665" cy="3591207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pic>
        <p:nvPicPr>
          <p:cNvPr id="5" name="Picture 4" descr="Circular jigsaw puzzle">
            <a:extLst>
              <a:ext uri="{FF2B5EF4-FFF2-40B4-BE49-F238E27FC236}">
                <a16:creationId xmlns:a16="http://schemas.microsoft.com/office/drawing/2014/main" id="{ACE3C6A6-F15E-835B-4DD0-CF32D5BBAB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8" r="34627" b="-1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297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78EEA-ABC3-F2A1-0270-F6D168259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288" y="361564"/>
            <a:ext cx="4491821" cy="1087409"/>
          </a:xfrm>
        </p:spPr>
        <p:txBody>
          <a:bodyPr anchor="b">
            <a:normAutofit/>
          </a:bodyPr>
          <a:lstStyle/>
          <a:p>
            <a:r>
              <a:rPr lang="en-US" sz="3200" dirty="0"/>
              <a:t>Definitions</a:t>
            </a:r>
          </a:p>
        </p:txBody>
      </p:sp>
      <p:pic>
        <p:nvPicPr>
          <p:cNvPr id="5" name="Picture 4" descr="Glasses on top of a book">
            <a:extLst>
              <a:ext uri="{FF2B5EF4-FFF2-40B4-BE49-F238E27FC236}">
                <a16:creationId xmlns:a16="http://schemas.microsoft.com/office/drawing/2014/main" id="{349F4E7D-E2CC-F3DB-7748-3246252044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89" r="33221" b="-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BD4D3C7-B20B-5513-013F-9DB7DC7217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1207411"/>
              </p:ext>
            </p:extLst>
          </p:nvPr>
        </p:nvGraphicFramePr>
        <p:xfrm>
          <a:off x="6710288" y="1965624"/>
          <a:ext cx="4812323" cy="4348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10478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0410BA-775E-87EF-2FC9-6DA8395EE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Past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CABC5-E633-8493-EB4A-669D182A6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endParaRPr lang="en-US" sz="2000"/>
          </a:p>
        </p:txBody>
      </p:sp>
      <p:pic>
        <p:nvPicPr>
          <p:cNvPr id="5" name="Picture 4" descr="Working space background">
            <a:extLst>
              <a:ext uri="{FF2B5EF4-FFF2-40B4-BE49-F238E27FC236}">
                <a16:creationId xmlns:a16="http://schemas.microsoft.com/office/drawing/2014/main" id="{7BC7E912-68F1-45F4-B5E9-74421D2414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01" r="-2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38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3DFD1-E705-A063-A233-8034856A2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878" y="741391"/>
            <a:ext cx="4491821" cy="1616203"/>
          </a:xfrm>
        </p:spPr>
        <p:txBody>
          <a:bodyPr anchor="b">
            <a:normAutofit/>
          </a:bodyPr>
          <a:lstStyle/>
          <a:p>
            <a:r>
              <a:rPr lang="en-US" sz="3200"/>
              <a:t>Proposed approach</a:t>
            </a:r>
          </a:p>
        </p:txBody>
      </p:sp>
      <p:pic>
        <p:nvPicPr>
          <p:cNvPr id="5" name="Picture 4" descr="White arrows painted on the asphalt">
            <a:extLst>
              <a:ext uri="{FF2B5EF4-FFF2-40B4-BE49-F238E27FC236}">
                <a16:creationId xmlns:a16="http://schemas.microsoft.com/office/drawing/2014/main" id="{5717CC21-575A-0FD1-83C6-BC484916A7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37" r="21074" b="-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EA5B6-2121-9C26-3DB3-CF583672D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3878" y="2533476"/>
            <a:ext cx="4491820" cy="3447832"/>
          </a:xfrm>
        </p:spPr>
        <p:txBody>
          <a:bodyPr anchor="t">
            <a:normAutofit/>
          </a:bodyPr>
          <a:lstStyle/>
          <a:p>
            <a:r>
              <a:rPr lang="en-US" sz="2000" dirty="0"/>
              <a:t>2 algorithms…</a:t>
            </a:r>
          </a:p>
        </p:txBody>
      </p:sp>
    </p:spTree>
    <p:extLst>
      <p:ext uri="{BB962C8B-B14F-4D97-AF65-F5344CB8AC3E}">
        <p14:creationId xmlns:p14="http://schemas.microsoft.com/office/powerpoint/2010/main" val="1244784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50CC5-164B-E46E-0FDD-1C9B0131B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hadow of a black object on a white surface&#10;&#10;Description automatically generated">
            <a:extLst>
              <a:ext uri="{FF2B5EF4-FFF2-40B4-BE49-F238E27FC236}">
                <a16:creationId xmlns:a16="http://schemas.microsoft.com/office/drawing/2014/main" id="{5B00476E-4711-CB17-FBF0-CFE6C1D928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92"/>
          <a:stretch/>
        </p:blipFill>
        <p:spPr>
          <a:xfrm>
            <a:off x="9118902" y="451692"/>
            <a:ext cx="1357535" cy="1279375"/>
          </a:xfrm>
          <a:prstGeom prst="rect">
            <a:avLst/>
          </a:prstGeom>
        </p:spPr>
      </p:pic>
      <p:pic>
        <p:nvPicPr>
          <p:cNvPr id="5" name="Picture 4" descr="A black and white photo of a white square&#10;&#10;Description automatically generated">
            <a:extLst>
              <a:ext uri="{FF2B5EF4-FFF2-40B4-BE49-F238E27FC236}">
                <a16:creationId xmlns:a16="http://schemas.microsoft.com/office/drawing/2014/main" id="{C72631B9-5F1C-EC6E-DC76-D7A6C7DCE4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35"/>
          <a:stretch/>
        </p:blipFill>
        <p:spPr>
          <a:xfrm>
            <a:off x="9118904" y="1887010"/>
            <a:ext cx="1357534" cy="1322077"/>
          </a:xfrm>
          <a:prstGeom prst="rect">
            <a:avLst/>
          </a:prstGeom>
        </p:spPr>
      </p:pic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D0629F9E-3330-F221-6FDA-84ED38F6F8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3457354"/>
              </p:ext>
            </p:extLst>
          </p:nvPr>
        </p:nvGraphicFramePr>
        <p:xfrm>
          <a:off x="532263" y="818866"/>
          <a:ext cx="8481393" cy="51861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Picture 10" descr="A white sharp tip of a knife&#10;&#10;Description automatically generated">
            <a:extLst>
              <a:ext uri="{FF2B5EF4-FFF2-40B4-BE49-F238E27FC236}">
                <a16:creationId xmlns:a16="http://schemas.microsoft.com/office/drawing/2014/main" id="{EA5C4FC5-9634-EA7B-1028-0869927EF4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167" y="1881622"/>
            <a:ext cx="1323318" cy="1323318"/>
          </a:xfrm>
          <a:prstGeom prst="rect">
            <a:avLst/>
          </a:prstGeom>
        </p:spPr>
      </p:pic>
      <p:pic>
        <p:nvPicPr>
          <p:cNvPr id="15" name="Picture 14" descr="A white triangle on a black background&#10;&#10;Description automatically generated">
            <a:extLst>
              <a:ext uri="{FF2B5EF4-FFF2-40B4-BE49-F238E27FC236}">
                <a16:creationId xmlns:a16="http://schemas.microsoft.com/office/drawing/2014/main" id="{AC2F1E61-8F26-940F-C0E0-2A57D687E0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2" y="3365087"/>
            <a:ext cx="1323318" cy="1323318"/>
          </a:xfrm>
          <a:prstGeom prst="rect">
            <a:avLst/>
          </a:prstGeom>
        </p:spPr>
      </p:pic>
      <p:pic>
        <p:nvPicPr>
          <p:cNvPr id="17" name="Picture 16" descr="A close up of a person's eye&#10;&#10;Description automatically generated">
            <a:extLst>
              <a:ext uri="{FF2B5EF4-FFF2-40B4-BE49-F238E27FC236}">
                <a16:creationId xmlns:a16="http://schemas.microsoft.com/office/drawing/2014/main" id="{58A95FF5-87B5-F50D-CA19-4088E2A2D3F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167" y="5534682"/>
            <a:ext cx="1323318" cy="1323318"/>
          </a:xfrm>
          <a:prstGeom prst="rect">
            <a:avLst/>
          </a:prstGeom>
        </p:spPr>
      </p:pic>
      <p:pic>
        <p:nvPicPr>
          <p:cNvPr id="19" name="Picture 18" descr="A close up of a blue eye&#10;&#10;Description automatically generated">
            <a:extLst>
              <a:ext uri="{FF2B5EF4-FFF2-40B4-BE49-F238E27FC236}">
                <a16:creationId xmlns:a16="http://schemas.microsoft.com/office/drawing/2014/main" id="{FFFD9D49-FD71-029C-D4AE-7EDE92EAB0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167" y="4148682"/>
            <a:ext cx="1323318" cy="1323318"/>
          </a:xfrm>
          <a:prstGeom prst="rect">
            <a:avLst/>
          </a:prstGeom>
        </p:spPr>
      </p:pic>
      <p:pic>
        <p:nvPicPr>
          <p:cNvPr id="21" name="Picture 20" descr="A light shining on a wall&#10;&#10;Description automatically generated">
            <a:extLst>
              <a:ext uri="{FF2B5EF4-FFF2-40B4-BE49-F238E27FC236}">
                <a16:creationId xmlns:a16="http://schemas.microsoft.com/office/drawing/2014/main" id="{DB8DEC0D-BD10-2A3F-E59F-46E98F4C11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2" y="5101742"/>
            <a:ext cx="1323318" cy="13233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E8D546-431A-0898-A54E-AF725CA5F013}"/>
              </a:ext>
            </a:extLst>
          </p:cNvPr>
          <p:cNvSpPr txBox="1"/>
          <p:nvPr/>
        </p:nvSpPr>
        <p:spPr>
          <a:xfrm>
            <a:off x="532263" y="159304"/>
            <a:ext cx="5814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Alpha matte estimation algorithm</a:t>
            </a:r>
          </a:p>
        </p:txBody>
      </p:sp>
    </p:spTree>
    <p:extLst>
      <p:ext uri="{BB962C8B-B14F-4D97-AF65-F5344CB8AC3E}">
        <p14:creationId xmlns:p14="http://schemas.microsoft.com/office/powerpoint/2010/main" val="3511227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EBAB8-9F31-7EB4-3924-DBFB061BF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DC0B1F5-CFD3-560C-160D-F4778B1A3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7952361"/>
              </p:ext>
            </p:extLst>
          </p:nvPr>
        </p:nvGraphicFramePr>
        <p:xfrm>
          <a:off x="612444" y="1214650"/>
          <a:ext cx="8913693" cy="4907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D3B0D94-D742-DD6D-CC7E-06C926B64FE8}"/>
              </a:ext>
            </a:extLst>
          </p:cNvPr>
          <p:cNvSpPr txBox="1"/>
          <p:nvPr/>
        </p:nvSpPr>
        <p:spPr>
          <a:xfrm>
            <a:off x="612444" y="323077"/>
            <a:ext cx="5882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Object contour gradient algorithm</a:t>
            </a:r>
          </a:p>
        </p:txBody>
      </p:sp>
    </p:spTree>
    <p:extLst>
      <p:ext uri="{BB962C8B-B14F-4D97-AF65-F5344CB8AC3E}">
        <p14:creationId xmlns:p14="http://schemas.microsoft.com/office/powerpoint/2010/main" val="1869597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2F411-A559-2192-D891-983FABE1C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141711"/>
            <a:ext cx="3234466" cy="34743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/>
              <a:t>Implementation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3193FD5-6A49-7562-EA76-F15D42E15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760F4E60-C013-9734-22F9-DC2FCE4263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98" r="16460"/>
          <a:stretch/>
        </p:blipFill>
        <p:spPr>
          <a:xfrm>
            <a:off x="4615543" y="10"/>
            <a:ext cx="757645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010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</TotalTime>
  <Words>161</Words>
  <Application>Microsoft Office PowerPoint</Application>
  <PresentationFormat>Widescreen</PresentationFormat>
  <Paragraphs>37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Object contours detection in motion-blurred image</vt:lpstr>
      <vt:lpstr>Agenda</vt:lpstr>
      <vt:lpstr>Problem formulation</vt:lpstr>
      <vt:lpstr>Definitions</vt:lpstr>
      <vt:lpstr>Past studies</vt:lpstr>
      <vt:lpstr>Proposed approach</vt:lpstr>
      <vt:lpstr>PowerPoint Presentation</vt:lpstr>
      <vt:lpstr>PowerPoint Presentation</vt:lpstr>
      <vt:lpstr>Implementation</vt:lpstr>
      <vt:lpstr>Experiments</vt:lpstr>
      <vt:lpstr>Conclusions and 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Angela Sofia Remolina Gutierrez</dc:creator>
  <cp:lastModifiedBy>Angela Sofia Remolina Gutierrez</cp:lastModifiedBy>
  <cp:revision>4</cp:revision>
  <dcterms:created xsi:type="dcterms:W3CDTF">2024-02-04T18:57:32Z</dcterms:created>
  <dcterms:modified xsi:type="dcterms:W3CDTF">2024-02-07T01:01:48Z</dcterms:modified>
</cp:coreProperties>
</file>